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9" r:id="rId3"/>
    <p:sldId id="264" r:id="rId4"/>
    <p:sldId id="275" r:id="rId5"/>
    <p:sldId id="278" r:id="rId6"/>
    <p:sldId id="297" r:id="rId7"/>
    <p:sldId id="298" r:id="rId8"/>
    <p:sldId id="299" r:id="rId9"/>
    <p:sldId id="300" r:id="rId10"/>
    <p:sldId id="257" r:id="rId11"/>
    <p:sldId id="261" r:id="rId12"/>
    <p:sldId id="30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0877D-D412-4CE8-A017-2F3FB20EFC71}" type="doc">
      <dgm:prSet loTypeId="urn:microsoft.com/office/officeart/2005/8/layout/orgChart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45A07-941E-441F-87A4-C0796E99F564}">
      <dgm:prSet phldrT="[Text]"/>
      <dgm:spPr/>
      <dgm:t>
        <a:bodyPr/>
        <a:lstStyle/>
        <a:p>
          <a:r>
            <a:rPr lang="th-TH" b="1" dirty="0" smtClean="0"/>
            <a:t>ระบบสื่อสารในโรงพยาบาล</a:t>
          </a:r>
          <a:endParaRPr lang="en-US" dirty="0"/>
        </a:p>
      </dgm:t>
    </dgm:pt>
    <dgm:pt modelId="{ACDBD634-9AAA-4514-876A-C5814633F1EE}" type="parTrans" cxnId="{2A72462A-DD5E-4984-B181-08E61514F998}">
      <dgm:prSet/>
      <dgm:spPr/>
      <dgm:t>
        <a:bodyPr/>
        <a:lstStyle/>
        <a:p>
          <a:endParaRPr lang="en-US"/>
        </a:p>
      </dgm:t>
    </dgm:pt>
    <dgm:pt modelId="{350A5B32-694C-4FC3-9727-DBBAEAFBB284}" type="sibTrans" cxnId="{2A72462A-DD5E-4984-B181-08E61514F998}">
      <dgm:prSet/>
      <dgm:spPr/>
      <dgm:t>
        <a:bodyPr/>
        <a:lstStyle/>
        <a:p>
          <a:endParaRPr lang="en-US"/>
        </a:p>
      </dgm:t>
    </dgm:pt>
    <dgm:pt modelId="{671C27A4-E9C7-4EF3-9340-615FC03CF4A0}">
      <dgm:prSet phldrT="[Text]"/>
      <dgm:spPr/>
      <dgm:t>
        <a:bodyPr/>
        <a:lstStyle/>
        <a:p>
          <a:r>
            <a:rPr lang="en-US" b="1" dirty="0" smtClean="0"/>
            <a:t>1.</a:t>
          </a:r>
          <a:r>
            <a:rPr lang="th-TH" b="1" dirty="0" smtClean="0"/>
            <a:t>วิทยุคมนาคม</a:t>
          </a:r>
        </a:p>
      </dgm:t>
    </dgm:pt>
    <dgm:pt modelId="{D1801A01-4AAB-46F0-A4A3-417D3D9B1859}" type="parTrans" cxnId="{052217A7-CAB9-4CDF-9696-D4F79EE83E4F}">
      <dgm:prSet/>
      <dgm:spPr/>
      <dgm:t>
        <a:bodyPr/>
        <a:lstStyle/>
        <a:p>
          <a:endParaRPr lang="en-US"/>
        </a:p>
      </dgm:t>
    </dgm:pt>
    <dgm:pt modelId="{9C5C971A-AFD9-4BAE-B6D4-96DF26B02F41}" type="sibTrans" cxnId="{052217A7-CAB9-4CDF-9696-D4F79EE83E4F}">
      <dgm:prSet/>
      <dgm:spPr/>
      <dgm:t>
        <a:bodyPr/>
        <a:lstStyle/>
        <a:p>
          <a:endParaRPr lang="en-US"/>
        </a:p>
      </dgm:t>
    </dgm:pt>
    <dgm:pt modelId="{246EC702-8E3B-4AEA-A6C0-6DBEA11FDB38}">
      <dgm:prSet phldrT="[Text]"/>
      <dgm:spPr/>
      <dgm:t>
        <a:bodyPr/>
        <a:lstStyle/>
        <a:p>
          <a:r>
            <a:rPr lang="en-US" b="1" dirty="0" smtClean="0"/>
            <a:t>4.</a:t>
          </a:r>
          <a:r>
            <a:rPr lang="th-TH" b="1" dirty="0" smtClean="0"/>
            <a:t>เคเบิ้ลทีวี</a:t>
          </a:r>
          <a:endParaRPr lang="en-US" b="1" dirty="0"/>
        </a:p>
      </dgm:t>
    </dgm:pt>
    <dgm:pt modelId="{EDEFB5AB-B00F-44C7-8D51-5BF68AAA8EEB}" type="parTrans" cxnId="{0DC157CE-3122-4CDF-B790-32382B55095E}">
      <dgm:prSet/>
      <dgm:spPr/>
      <dgm:t>
        <a:bodyPr/>
        <a:lstStyle/>
        <a:p>
          <a:endParaRPr lang="en-US"/>
        </a:p>
      </dgm:t>
    </dgm:pt>
    <dgm:pt modelId="{8C03A259-2D70-4780-8905-DBAC4A1C3A8D}" type="sibTrans" cxnId="{0DC157CE-3122-4CDF-B790-32382B55095E}">
      <dgm:prSet/>
      <dgm:spPr/>
      <dgm:t>
        <a:bodyPr/>
        <a:lstStyle/>
        <a:p>
          <a:endParaRPr lang="en-US"/>
        </a:p>
      </dgm:t>
    </dgm:pt>
    <dgm:pt modelId="{AD2454B5-316C-49B1-B9DE-A429EF236865}">
      <dgm:prSet phldrT="[Text]"/>
      <dgm:spPr/>
      <dgm:t>
        <a:bodyPr/>
        <a:lstStyle/>
        <a:p>
          <a:r>
            <a:rPr lang="en-US" b="1" dirty="0" smtClean="0"/>
            <a:t>2.</a:t>
          </a:r>
          <a:r>
            <a:rPr lang="th-TH" b="1" dirty="0" smtClean="0"/>
            <a:t>กล้องวงจรปิด</a:t>
          </a:r>
          <a:endParaRPr lang="en-US" dirty="0"/>
        </a:p>
      </dgm:t>
    </dgm:pt>
    <dgm:pt modelId="{BBC4EDB5-10C1-48B0-87DE-49E9332FD557}" type="parTrans" cxnId="{687EDEE1-5BB3-4B5B-B558-2F2BFF3A0E2E}">
      <dgm:prSet/>
      <dgm:spPr/>
      <dgm:t>
        <a:bodyPr/>
        <a:lstStyle/>
        <a:p>
          <a:endParaRPr lang="en-US"/>
        </a:p>
      </dgm:t>
    </dgm:pt>
    <dgm:pt modelId="{31A9C3C1-DCB5-4941-937D-2740571A99B1}" type="sibTrans" cxnId="{687EDEE1-5BB3-4B5B-B558-2F2BFF3A0E2E}">
      <dgm:prSet/>
      <dgm:spPr/>
      <dgm:t>
        <a:bodyPr/>
        <a:lstStyle/>
        <a:p>
          <a:endParaRPr lang="en-US"/>
        </a:p>
      </dgm:t>
    </dgm:pt>
    <dgm:pt modelId="{1DEB160D-340F-4BD9-B428-F0CEC5BE7F03}">
      <dgm:prSet phldrT="[Text]"/>
      <dgm:spPr/>
      <dgm:t>
        <a:bodyPr/>
        <a:lstStyle/>
        <a:p>
          <a:r>
            <a:rPr lang="en-US" dirty="0" smtClean="0"/>
            <a:t>6.Intranet &amp; Internet</a:t>
          </a:r>
          <a:endParaRPr lang="en-US" dirty="0"/>
        </a:p>
      </dgm:t>
    </dgm:pt>
    <dgm:pt modelId="{652C204E-DB50-47CC-834F-5354D706AF4F}" type="parTrans" cxnId="{DA0649D7-4EA4-42F3-80EB-6B88C0D96E30}">
      <dgm:prSet/>
      <dgm:spPr/>
      <dgm:t>
        <a:bodyPr/>
        <a:lstStyle/>
        <a:p>
          <a:endParaRPr lang="en-US"/>
        </a:p>
      </dgm:t>
    </dgm:pt>
    <dgm:pt modelId="{ED09EFA8-30BA-4492-8695-32DC2D813161}" type="sibTrans" cxnId="{DA0649D7-4EA4-42F3-80EB-6B88C0D96E30}">
      <dgm:prSet/>
      <dgm:spPr/>
      <dgm:t>
        <a:bodyPr/>
        <a:lstStyle/>
        <a:p>
          <a:endParaRPr lang="en-US"/>
        </a:p>
      </dgm:t>
    </dgm:pt>
    <dgm:pt modelId="{A6FA9B67-0064-4863-9C54-B1AE8F0503A4}">
      <dgm:prSet phldrT="[Text]"/>
      <dgm:spPr/>
      <dgm:t>
        <a:bodyPr/>
        <a:lstStyle/>
        <a:p>
          <a:r>
            <a:rPr lang="en-US" b="1" dirty="0" smtClean="0"/>
            <a:t>7. </a:t>
          </a:r>
          <a:r>
            <a:rPr lang="th-TH" b="1" dirty="0" smtClean="0"/>
            <a:t>ระบบเรียกพยาบาล</a:t>
          </a:r>
          <a:endParaRPr lang="en-US" b="1" dirty="0"/>
        </a:p>
      </dgm:t>
    </dgm:pt>
    <dgm:pt modelId="{B91DCF2E-7674-4E32-8662-0CF99CFB1B92}" type="parTrans" cxnId="{D29E975E-A2FD-4F0F-8203-470D23DA07AD}">
      <dgm:prSet/>
      <dgm:spPr/>
      <dgm:t>
        <a:bodyPr/>
        <a:lstStyle/>
        <a:p>
          <a:endParaRPr lang="en-US"/>
        </a:p>
      </dgm:t>
    </dgm:pt>
    <dgm:pt modelId="{9C23E064-C594-46EB-95D0-6D7B420B4E37}" type="sibTrans" cxnId="{D29E975E-A2FD-4F0F-8203-470D23DA07AD}">
      <dgm:prSet/>
      <dgm:spPr/>
      <dgm:t>
        <a:bodyPr/>
        <a:lstStyle/>
        <a:p>
          <a:endParaRPr lang="en-US"/>
        </a:p>
      </dgm:t>
    </dgm:pt>
    <dgm:pt modelId="{6B39F323-8534-4E91-810E-6B2997CB4012}">
      <dgm:prSet phldrT="[Text]"/>
      <dgm:spPr/>
      <dgm:t>
        <a:bodyPr/>
        <a:lstStyle/>
        <a:p>
          <a:r>
            <a:rPr lang="en-US" b="1" dirty="0" smtClean="0"/>
            <a:t>5. </a:t>
          </a:r>
          <a:r>
            <a:rPr lang="th-TH" b="1" dirty="0" smtClean="0"/>
            <a:t>โทรศัพท์ภายในภายนอก</a:t>
          </a:r>
          <a:endParaRPr lang="en-US" b="1" dirty="0"/>
        </a:p>
      </dgm:t>
    </dgm:pt>
    <dgm:pt modelId="{49932480-A8EA-438A-B805-C63A03A605F1}" type="parTrans" cxnId="{CDF3A2D2-8D9E-458F-B00A-B4FF2AE1BF44}">
      <dgm:prSet/>
      <dgm:spPr/>
      <dgm:t>
        <a:bodyPr/>
        <a:lstStyle/>
        <a:p>
          <a:endParaRPr lang="en-US"/>
        </a:p>
      </dgm:t>
    </dgm:pt>
    <dgm:pt modelId="{6CA78BC1-4850-4BEC-9983-01B20E79D3D5}" type="sibTrans" cxnId="{CDF3A2D2-8D9E-458F-B00A-B4FF2AE1BF44}">
      <dgm:prSet/>
      <dgm:spPr/>
      <dgm:t>
        <a:bodyPr/>
        <a:lstStyle/>
        <a:p>
          <a:endParaRPr lang="en-US"/>
        </a:p>
      </dgm:t>
    </dgm:pt>
    <dgm:pt modelId="{9492AD05-9DDC-4110-8B1A-0E9D15DC7ED5}">
      <dgm:prSet phldrT="[Text]"/>
      <dgm:spPr/>
      <dgm:t>
        <a:bodyPr/>
        <a:lstStyle/>
        <a:p>
          <a:r>
            <a:rPr lang="en-US" b="1" dirty="0" smtClean="0"/>
            <a:t>3.</a:t>
          </a:r>
          <a:r>
            <a:rPr lang="th-TH" b="1" dirty="0" smtClean="0"/>
            <a:t>เสียงตามสาย</a:t>
          </a:r>
          <a:endParaRPr lang="en-US" dirty="0"/>
        </a:p>
      </dgm:t>
    </dgm:pt>
    <dgm:pt modelId="{B43FDCE1-8D00-47E5-AF56-4FB95D18F00A}" type="parTrans" cxnId="{EF62E83B-37D4-4C47-8601-372E72A3531E}">
      <dgm:prSet/>
      <dgm:spPr/>
      <dgm:t>
        <a:bodyPr/>
        <a:lstStyle/>
        <a:p>
          <a:endParaRPr lang="th-TH"/>
        </a:p>
      </dgm:t>
    </dgm:pt>
    <dgm:pt modelId="{166A28E1-8D0E-4566-9275-1D5E647C7414}" type="sibTrans" cxnId="{EF62E83B-37D4-4C47-8601-372E72A3531E}">
      <dgm:prSet/>
      <dgm:spPr/>
      <dgm:t>
        <a:bodyPr/>
        <a:lstStyle/>
        <a:p>
          <a:endParaRPr lang="th-TH"/>
        </a:p>
      </dgm:t>
    </dgm:pt>
    <dgm:pt modelId="{4EBA3822-DFDA-4D87-B2C7-D5455E64FBE0}" type="pres">
      <dgm:prSet presAssocID="{1220877D-D412-4CE8-A017-2F3FB20EFC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C7E45F-F5A5-4A4A-8461-FF218E62B487}" type="pres">
      <dgm:prSet presAssocID="{A8E45A07-941E-441F-87A4-C0796E99F564}" presName="hierRoot1" presStyleCnt="0">
        <dgm:presLayoutVars>
          <dgm:hierBranch val="init"/>
        </dgm:presLayoutVars>
      </dgm:prSet>
      <dgm:spPr/>
    </dgm:pt>
    <dgm:pt modelId="{59DAE037-C05D-4ECC-AD38-EB83CE99D7D9}" type="pres">
      <dgm:prSet presAssocID="{A8E45A07-941E-441F-87A4-C0796E99F564}" presName="rootComposite1" presStyleCnt="0"/>
      <dgm:spPr/>
    </dgm:pt>
    <dgm:pt modelId="{CE33AA5D-5840-4F29-BD5A-F9EAE56C8699}" type="pres">
      <dgm:prSet presAssocID="{A8E45A07-941E-441F-87A4-C0796E99F5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65789-A787-45D5-B649-446EDC0034D5}" type="pres">
      <dgm:prSet presAssocID="{A8E45A07-941E-441F-87A4-C0796E99F5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733BD11-EDA4-4AED-ABE7-B2D7C614B684}" type="pres">
      <dgm:prSet presAssocID="{A8E45A07-941E-441F-87A4-C0796E99F564}" presName="hierChild2" presStyleCnt="0"/>
      <dgm:spPr/>
    </dgm:pt>
    <dgm:pt modelId="{A14DAC95-3AD7-471D-9768-E8E2D29A5A90}" type="pres">
      <dgm:prSet presAssocID="{D1801A01-4AAB-46F0-A4A3-417D3D9B185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0A7743C-A38B-4FD8-A26D-E51B69EAB507}" type="pres">
      <dgm:prSet presAssocID="{671C27A4-E9C7-4EF3-9340-615FC03CF4A0}" presName="hierRoot2" presStyleCnt="0">
        <dgm:presLayoutVars>
          <dgm:hierBranch val="init"/>
        </dgm:presLayoutVars>
      </dgm:prSet>
      <dgm:spPr/>
    </dgm:pt>
    <dgm:pt modelId="{080ED692-3BB1-4FC6-893D-B125E6B66DDF}" type="pres">
      <dgm:prSet presAssocID="{671C27A4-E9C7-4EF3-9340-615FC03CF4A0}" presName="rootComposite" presStyleCnt="0"/>
      <dgm:spPr/>
    </dgm:pt>
    <dgm:pt modelId="{338B9A2C-45B3-4D7A-BE43-51EB6A92109C}" type="pres">
      <dgm:prSet presAssocID="{671C27A4-E9C7-4EF3-9340-615FC03CF4A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A5E88-2134-4B60-B220-E344387B7BD6}" type="pres">
      <dgm:prSet presAssocID="{671C27A4-E9C7-4EF3-9340-615FC03CF4A0}" presName="rootConnector" presStyleLbl="node2" presStyleIdx="0" presStyleCnt="3"/>
      <dgm:spPr/>
      <dgm:t>
        <a:bodyPr/>
        <a:lstStyle/>
        <a:p>
          <a:endParaRPr lang="en-US"/>
        </a:p>
      </dgm:t>
    </dgm:pt>
    <dgm:pt modelId="{0238214D-C167-49E0-9FAF-9127C00C93A0}" type="pres">
      <dgm:prSet presAssocID="{671C27A4-E9C7-4EF3-9340-615FC03CF4A0}" presName="hierChild4" presStyleCnt="0"/>
      <dgm:spPr/>
    </dgm:pt>
    <dgm:pt modelId="{3AB5AC80-DA6C-40EE-A918-ADF0910A9D12}" type="pres">
      <dgm:prSet presAssocID="{EDEFB5AB-B00F-44C7-8D51-5BF68AAA8EEB}" presName="Name37" presStyleLbl="parChTrans1D3" presStyleIdx="0" presStyleCnt="4"/>
      <dgm:spPr/>
      <dgm:t>
        <a:bodyPr/>
        <a:lstStyle/>
        <a:p>
          <a:endParaRPr lang="en-US"/>
        </a:p>
      </dgm:t>
    </dgm:pt>
    <dgm:pt modelId="{AD610F5E-35B0-4D40-A875-7C27BBB44A9E}" type="pres">
      <dgm:prSet presAssocID="{246EC702-8E3B-4AEA-A6C0-6DBEA11FDB38}" presName="hierRoot2" presStyleCnt="0">
        <dgm:presLayoutVars>
          <dgm:hierBranch val="init"/>
        </dgm:presLayoutVars>
      </dgm:prSet>
      <dgm:spPr/>
    </dgm:pt>
    <dgm:pt modelId="{BFF8C17E-04A5-42D7-9A43-53D31665E786}" type="pres">
      <dgm:prSet presAssocID="{246EC702-8E3B-4AEA-A6C0-6DBEA11FDB38}" presName="rootComposite" presStyleCnt="0"/>
      <dgm:spPr/>
    </dgm:pt>
    <dgm:pt modelId="{BFA00F35-A959-48C7-9219-85680C00CC2C}" type="pres">
      <dgm:prSet presAssocID="{246EC702-8E3B-4AEA-A6C0-6DBEA11FDB38}" presName="rootText" presStyleLbl="node3" presStyleIdx="0" presStyleCnt="4" custScaleY="125434" custLinFactNeighborX="116" custLinFactNeighborY="-36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3C8E7-7D4F-4909-B693-07DFDBBE7506}" type="pres">
      <dgm:prSet presAssocID="{246EC702-8E3B-4AEA-A6C0-6DBEA11FDB38}" presName="rootConnector" presStyleLbl="node3" presStyleIdx="0" presStyleCnt="4"/>
      <dgm:spPr/>
      <dgm:t>
        <a:bodyPr/>
        <a:lstStyle/>
        <a:p>
          <a:endParaRPr lang="en-US"/>
        </a:p>
      </dgm:t>
    </dgm:pt>
    <dgm:pt modelId="{282665D7-607A-40F4-90FD-209890AF7993}" type="pres">
      <dgm:prSet presAssocID="{246EC702-8E3B-4AEA-A6C0-6DBEA11FDB38}" presName="hierChild4" presStyleCnt="0"/>
      <dgm:spPr/>
    </dgm:pt>
    <dgm:pt modelId="{E78979AD-63CE-407B-BDFB-823282A26816}" type="pres">
      <dgm:prSet presAssocID="{246EC702-8E3B-4AEA-A6C0-6DBEA11FDB38}" presName="hierChild5" presStyleCnt="0"/>
      <dgm:spPr/>
    </dgm:pt>
    <dgm:pt modelId="{2B929E3B-2D05-47C5-B5C6-D49E1BDF0AE2}" type="pres">
      <dgm:prSet presAssocID="{49932480-A8EA-438A-B805-C63A03A605F1}" presName="Name37" presStyleLbl="parChTrans1D3" presStyleIdx="1" presStyleCnt="4"/>
      <dgm:spPr/>
      <dgm:t>
        <a:bodyPr/>
        <a:lstStyle/>
        <a:p>
          <a:endParaRPr lang="en-US"/>
        </a:p>
      </dgm:t>
    </dgm:pt>
    <dgm:pt modelId="{EE0EA0DC-078D-4313-9175-0BFE2CA30B97}" type="pres">
      <dgm:prSet presAssocID="{6B39F323-8534-4E91-810E-6B2997CB4012}" presName="hierRoot2" presStyleCnt="0">
        <dgm:presLayoutVars>
          <dgm:hierBranch val="init"/>
        </dgm:presLayoutVars>
      </dgm:prSet>
      <dgm:spPr/>
    </dgm:pt>
    <dgm:pt modelId="{F11B2862-B244-426A-85A8-465D6297C913}" type="pres">
      <dgm:prSet presAssocID="{6B39F323-8534-4E91-810E-6B2997CB4012}" presName="rootComposite" presStyleCnt="0"/>
      <dgm:spPr/>
    </dgm:pt>
    <dgm:pt modelId="{2D870809-BA47-46B1-BB89-03784FD4DB98}" type="pres">
      <dgm:prSet presAssocID="{6B39F323-8534-4E91-810E-6B2997CB4012}" presName="rootText" presStyleLbl="node3" presStyleIdx="1" presStyleCnt="4" custLinFactNeighborX="116" custLinFactNeighborY="-51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86498-B740-4836-B069-0F14B70CEE41}" type="pres">
      <dgm:prSet presAssocID="{6B39F323-8534-4E91-810E-6B2997CB4012}" presName="rootConnector" presStyleLbl="node3" presStyleIdx="1" presStyleCnt="4"/>
      <dgm:spPr/>
      <dgm:t>
        <a:bodyPr/>
        <a:lstStyle/>
        <a:p>
          <a:endParaRPr lang="en-US"/>
        </a:p>
      </dgm:t>
    </dgm:pt>
    <dgm:pt modelId="{360DEDEF-91B6-469D-BE9E-35F096764A37}" type="pres">
      <dgm:prSet presAssocID="{6B39F323-8534-4E91-810E-6B2997CB4012}" presName="hierChild4" presStyleCnt="0"/>
      <dgm:spPr/>
    </dgm:pt>
    <dgm:pt modelId="{130535F4-6278-4707-8B86-F9EA6424B66A}" type="pres">
      <dgm:prSet presAssocID="{6B39F323-8534-4E91-810E-6B2997CB4012}" presName="hierChild5" presStyleCnt="0"/>
      <dgm:spPr/>
    </dgm:pt>
    <dgm:pt modelId="{43D5C3BC-690A-4A6E-A0EC-49D032443CE2}" type="pres">
      <dgm:prSet presAssocID="{671C27A4-E9C7-4EF3-9340-615FC03CF4A0}" presName="hierChild5" presStyleCnt="0"/>
      <dgm:spPr/>
    </dgm:pt>
    <dgm:pt modelId="{1E3BD398-09C8-48EE-B400-4B7C6D273D8C}" type="pres">
      <dgm:prSet presAssocID="{BBC4EDB5-10C1-48B0-87DE-49E9332FD55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12A1151-BE37-4690-967B-916AD733A66D}" type="pres">
      <dgm:prSet presAssocID="{AD2454B5-316C-49B1-B9DE-A429EF236865}" presName="hierRoot2" presStyleCnt="0">
        <dgm:presLayoutVars>
          <dgm:hierBranch val="init"/>
        </dgm:presLayoutVars>
      </dgm:prSet>
      <dgm:spPr/>
    </dgm:pt>
    <dgm:pt modelId="{4BE50892-FF49-46FC-B2F1-6F2F89DB6CEF}" type="pres">
      <dgm:prSet presAssocID="{AD2454B5-316C-49B1-B9DE-A429EF236865}" presName="rootComposite" presStyleCnt="0"/>
      <dgm:spPr/>
    </dgm:pt>
    <dgm:pt modelId="{0B5B1F1A-8E50-437D-85ED-6679640F5766}" type="pres">
      <dgm:prSet presAssocID="{AD2454B5-316C-49B1-B9DE-A429EF2368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7C756-600C-4FA4-AEBB-7D73BB985C54}" type="pres">
      <dgm:prSet presAssocID="{AD2454B5-316C-49B1-B9DE-A429EF236865}" presName="rootConnector" presStyleLbl="node2" presStyleIdx="1" presStyleCnt="3"/>
      <dgm:spPr/>
      <dgm:t>
        <a:bodyPr/>
        <a:lstStyle/>
        <a:p>
          <a:endParaRPr lang="en-US"/>
        </a:p>
      </dgm:t>
    </dgm:pt>
    <dgm:pt modelId="{893F5749-05B0-4016-ACDA-2631FADBB821}" type="pres">
      <dgm:prSet presAssocID="{AD2454B5-316C-49B1-B9DE-A429EF236865}" presName="hierChild4" presStyleCnt="0"/>
      <dgm:spPr/>
    </dgm:pt>
    <dgm:pt modelId="{710AFD3D-90A2-408C-AC6C-76F0EDC6D6AD}" type="pres">
      <dgm:prSet presAssocID="{652C204E-DB50-47CC-834F-5354D706AF4F}" presName="Name37" presStyleLbl="parChTrans1D3" presStyleIdx="2" presStyleCnt="4"/>
      <dgm:spPr/>
      <dgm:t>
        <a:bodyPr/>
        <a:lstStyle/>
        <a:p>
          <a:endParaRPr lang="en-US"/>
        </a:p>
      </dgm:t>
    </dgm:pt>
    <dgm:pt modelId="{5C1969F7-93F2-4CE5-98FA-BCAF5924FFDA}" type="pres">
      <dgm:prSet presAssocID="{1DEB160D-340F-4BD9-B428-F0CEC5BE7F03}" presName="hierRoot2" presStyleCnt="0">
        <dgm:presLayoutVars>
          <dgm:hierBranch val="init"/>
        </dgm:presLayoutVars>
      </dgm:prSet>
      <dgm:spPr/>
    </dgm:pt>
    <dgm:pt modelId="{3339C2D7-5FAB-492D-BC09-45E830D22958}" type="pres">
      <dgm:prSet presAssocID="{1DEB160D-340F-4BD9-B428-F0CEC5BE7F03}" presName="rootComposite" presStyleCnt="0"/>
      <dgm:spPr/>
    </dgm:pt>
    <dgm:pt modelId="{9A402785-66CE-413E-86BF-1EF581927CB5}" type="pres">
      <dgm:prSet presAssocID="{1DEB160D-340F-4BD9-B428-F0CEC5BE7F03}" presName="rootText" presStyleLbl="node3" presStyleIdx="2" presStyleCnt="4" custScaleX="117382" custScaleY="115987" custLinFactNeighborX="-979" custLinFactNeighborY="-36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FF535-A639-499A-AD6B-B393737A12BB}" type="pres">
      <dgm:prSet presAssocID="{1DEB160D-340F-4BD9-B428-F0CEC5BE7F03}" presName="rootConnector" presStyleLbl="node3" presStyleIdx="2" presStyleCnt="4"/>
      <dgm:spPr/>
      <dgm:t>
        <a:bodyPr/>
        <a:lstStyle/>
        <a:p>
          <a:endParaRPr lang="en-US"/>
        </a:p>
      </dgm:t>
    </dgm:pt>
    <dgm:pt modelId="{46D95E46-2FAC-4BA6-A781-6D98F849035B}" type="pres">
      <dgm:prSet presAssocID="{1DEB160D-340F-4BD9-B428-F0CEC5BE7F03}" presName="hierChild4" presStyleCnt="0"/>
      <dgm:spPr/>
    </dgm:pt>
    <dgm:pt modelId="{0E424934-AB06-46EF-9671-00CC963874C8}" type="pres">
      <dgm:prSet presAssocID="{1DEB160D-340F-4BD9-B428-F0CEC5BE7F03}" presName="hierChild5" presStyleCnt="0"/>
      <dgm:spPr/>
    </dgm:pt>
    <dgm:pt modelId="{4B9625C2-E6DE-4D14-A24F-FA15C98B649D}" type="pres">
      <dgm:prSet presAssocID="{B91DCF2E-7674-4E32-8662-0CF99CFB1B92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537E417-B307-4BFA-96EA-90E07EE48DFF}" type="pres">
      <dgm:prSet presAssocID="{A6FA9B67-0064-4863-9C54-B1AE8F0503A4}" presName="hierRoot2" presStyleCnt="0">
        <dgm:presLayoutVars>
          <dgm:hierBranch val="init"/>
        </dgm:presLayoutVars>
      </dgm:prSet>
      <dgm:spPr/>
    </dgm:pt>
    <dgm:pt modelId="{DCA8BB9C-6D0C-4B1D-9E58-7F7C839EE6BD}" type="pres">
      <dgm:prSet presAssocID="{A6FA9B67-0064-4863-9C54-B1AE8F0503A4}" presName="rootComposite" presStyleCnt="0"/>
      <dgm:spPr/>
    </dgm:pt>
    <dgm:pt modelId="{75887493-0CDB-46E8-A7D5-BEEA704E8B41}" type="pres">
      <dgm:prSet presAssocID="{A6FA9B67-0064-4863-9C54-B1AE8F0503A4}" presName="rootText" presStyleLbl="node3" presStyleIdx="3" presStyleCnt="4" custScaleX="138990" custLinFactNeighborY="-42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8D055-58ED-4F6A-8E3A-92349148D207}" type="pres">
      <dgm:prSet presAssocID="{A6FA9B67-0064-4863-9C54-B1AE8F0503A4}" presName="rootConnector" presStyleLbl="node3" presStyleIdx="3" presStyleCnt="4"/>
      <dgm:spPr/>
      <dgm:t>
        <a:bodyPr/>
        <a:lstStyle/>
        <a:p>
          <a:endParaRPr lang="en-US"/>
        </a:p>
      </dgm:t>
    </dgm:pt>
    <dgm:pt modelId="{B19B07E1-8A82-47EE-9E84-5501B75E8D4D}" type="pres">
      <dgm:prSet presAssocID="{A6FA9B67-0064-4863-9C54-B1AE8F0503A4}" presName="hierChild4" presStyleCnt="0"/>
      <dgm:spPr/>
    </dgm:pt>
    <dgm:pt modelId="{EC4CE229-794D-4352-BDC5-318305BB2C28}" type="pres">
      <dgm:prSet presAssocID="{A6FA9B67-0064-4863-9C54-B1AE8F0503A4}" presName="hierChild5" presStyleCnt="0"/>
      <dgm:spPr/>
    </dgm:pt>
    <dgm:pt modelId="{832466F9-A574-40FC-9E7C-F7AE38F004DD}" type="pres">
      <dgm:prSet presAssocID="{AD2454B5-316C-49B1-B9DE-A429EF236865}" presName="hierChild5" presStyleCnt="0"/>
      <dgm:spPr/>
    </dgm:pt>
    <dgm:pt modelId="{8B62CADC-1455-494B-8EBA-1E402905B69A}" type="pres">
      <dgm:prSet presAssocID="{B43FDCE1-8D00-47E5-AF56-4FB95D18F00A}" presName="Name37" presStyleLbl="parChTrans1D2" presStyleIdx="2" presStyleCnt="3"/>
      <dgm:spPr/>
      <dgm:t>
        <a:bodyPr/>
        <a:lstStyle/>
        <a:p>
          <a:endParaRPr lang="th-TH"/>
        </a:p>
      </dgm:t>
    </dgm:pt>
    <dgm:pt modelId="{D84CCE04-8F6A-46BA-BC22-400A6E5FD654}" type="pres">
      <dgm:prSet presAssocID="{9492AD05-9DDC-4110-8B1A-0E9D15DC7ED5}" presName="hierRoot2" presStyleCnt="0">
        <dgm:presLayoutVars>
          <dgm:hierBranch val="init"/>
        </dgm:presLayoutVars>
      </dgm:prSet>
      <dgm:spPr/>
    </dgm:pt>
    <dgm:pt modelId="{06C7702D-2CD8-4967-B8C3-14AE754DD347}" type="pres">
      <dgm:prSet presAssocID="{9492AD05-9DDC-4110-8B1A-0E9D15DC7ED5}" presName="rootComposite" presStyleCnt="0"/>
      <dgm:spPr/>
    </dgm:pt>
    <dgm:pt modelId="{125CA592-45D4-42BA-8D7D-238AA7D6C38E}" type="pres">
      <dgm:prSet presAssocID="{9492AD05-9DDC-4110-8B1A-0E9D15DC7ED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D0E367D-7FEF-4846-9957-91F48CC8106F}" type="pres">
      <dgm:prSet presAssocID="{9492AD05-9DDC-4110-8B1A-0E9D15DC7ED5}" presName="rootConnector" presStyleLbl="node2" presStyleIdx="2" presStyleCnt="3"/>
      <dgm:spPr/>
      <dgm:t>
        <a:bodyPr/>
        <a:lstStyle/>
        <a:p>
          <a:endParaRPr lang="th-TH"/>
        </a:p>
      </dgm:t>
    </dgm:pt>
    <dgm:pt modelId="{12D77563-6700-45D5-82DF-957B290D78DD}" type="pres">
      <dgm:prSet presAssocID="{9492AD05-9DDC-4110-8B1A-0E9D15DC7ED5}" presName="hierChild4" presStyleCnt="0"/>
      <dgm:spPr/>
    </dgm:pt>
    <dgm:pt modelId="{75AD6969-E2BA-41EB-ADC7-5311AE6195AB}" type="pres">
      <dgm:prSet presAssocID="{9492AD05-9DDC-4110-8B1A-0E9D15DC7ED5}" presName="hierChild5" presStyleCnt="0"/>
      <dgm:spPr/>
    </dgm:pt>
    <dgm:pt modelId="{7C50B40B-B849-45F3-B297-5B6DFDD555CE}" type="pres">
      <dgm:prSet presAssocID="{A8E45A07-941E-441F-87A4-C0796E99F564}" presName="hierChild3" presStyleCnt="0"/>
      <dgm:spPr/>
    </dgm:pt>
  </dgm:ptLst>
  <dgm:cxnLst>
    <dgm:cxn modelId="{012F9019-3929-4E9A-9172-4398E2E6CBBA}" type="presOf" srcId="{246EC702-8E3B-4AEA-A6C0-6DBEA11FDB38}" destId="{4BD3C8E7-7D4F-4909-B693-07DFDBBE7506}" srcOrd="1" destOrd="0" presId="urn:microsoft.com/office/officeart/2005/8/layout/orgChart1"/>
    <dgm:cxn modelId="{AC8055B8-A0CD-4020-9471-4BD121BD259E}" type="presOf" srcId="{1DEB160D-340F-4BD9-B428-F0CEC5BE7F03}" destId="{2EEFF535-A639-499A-AD6B-B393737A12BB}" srcOrd="1" destOrd="0" presId="urn:microsoft.com/office/officeart/2005/8/layout/orgChart1"/>
    <dgm:cxn modelId="{C5AFB4F8-4BE1-4197-B0AC-0CA6239E628E}" type="presOf" srcId="{A8E45A07-941E-441F-87A4-C0796E99F564}" destId="{79F65789-A787-45D5-B649-446EDC0034D5}" srcOrd="1" destOrd="0" presId="urn:microsoft.com/office/officeart/2005/8/layout/orgChart1"/>
    <dgm:cxn modelId="{360B213F-7C55-4190-AE2B-99FC9B2C3B96}" type="presOf" srcId="{B43FDCE1-8D00-47E5-AF56-4FB95D18F00A}" destId="{8B62CADC-1455-494B-8EBA-1E402905B69A}" srcOrd="0" destOrd="0" presId="urn:microsoft.com/office/officeart/2005/8/layout/orgChart1"/>
    <dgm:cxn modelId="{26560914-178D-4AA2-B440-AD721140F814}" type="presOf" srcId="{1DEB160D-340F-4BD9-B428-F0CEC5BE7F03}" destId="{9A402785-66CE-413E-86BF-1EF581927CB5}" srcOrd="0" destOrd="0" presId="urn:microsoft.com/office/officeart/2005/8/layout/orgChart1"/>
    <dgm:cxn modelId="{052217A7-CAB9-4CDF-9696-D4F79EE83E4F}" srcId="{A8E45A07-941E-441F-87A4-C0796E99F564}" destId="{671C27A4-E9C7-4EF3-9340-615FC03CF4A0}" srcOrd="0" destOrd="0" parTransId="{D1801A01-4AAB-46F0-A4A3-417D3D9B1859}" sibTransId="{9C5C971A-AFD9-4BAE-B6D4-96DF26B02F41}"/>
    <dgm:cxn modelId="{52578211-07A7-4249-B98E-619AD21ECA9B}" type="presOf" srcId="{671C27A4-E9C7-4EF3-9340-615FC03CF4A0}" destId="{338B9A2C-45B3-4D7A-BE43-51EB6A92109C}" srcOrd="0" destOrd="0" presId="urn:microsoft.com/office/officeart/2005/8/layout/orgChart1"/>
    <dgm:cxn modelId="{84FFDC43-DE9B-4042-846D-358501A6ABD6}" type="presOf" srcId="{AD2454B5-316C-49B1-B9DE-A429EF236865}" destId="{4EE7C756-600C-4FA4-AEBB-7D73BB985C54}" srcOrd="1" destOrd="0" presId="urn:microsoft.com/office/officeart/2005/8/layout/orgChart1"/>
    <dgm:cxn modelId="{0DC157CE-3122-4CDF-B790-32382B55095E}" srcId="{671C27A4-E9C7-4EF3-9340-615FC03CF4A0}" destId="{246EC702-8E3B-4AEA-A6C0-6DBEA11FDB38}" srcOrd="0" destOrd="0" parTransId="{EDEFB5AB-B00F-44C7-8D51-5BF68AAA8EEB}" sibTransId="{8C03A259-2D70-4780-8905-DBAC4A1C3A8D}"/>
    <dgm:cxn modelId="{97922DA2-3D76-420E-B322-DDC2E9A55786}" type="presOf" srcId="{671C27A4-E9C7-4EF3-9340-615FC03CF4A0}" destId="{F19A5E88-2134-4B60-B220-E344387B7BD6}" srcOrd="1" destOrd="0" presId="urn:microsoft.com/office/officeart/2005/8/layout/orgChart1"/>
    <dgm:cxn modelId="{DA0649D7-4EA4-42F3-80EB-6B88C0D96E30}" srcId="{AD2454B5-316C-49B1-B9DE-A429EF236865}" destId="{1DEB160D-340F-4BD9-B428-F0CEC5BE7F03}" srcOrd="0" destOrd="0" parTransId="{652C204E-DB50-47CC-834F-5354D706AF4F}" sibTransId="{ED09EFA8-30BA-4492-8695-32DC2D813161}"/>
    <dgm:cxn modelId="{0FBA01F4-BE84-44A6-AB3F-57F7F54FF5BB}" type="presOf" srcId="{246EC702-8E3B-4AEA-A6C0-6DBEA11FDB38}" destId="{BFA00F35-A959-48C7-9219-85680C00CC2C}" srcOrd="0" destOrd="0" presId="urn:microsoft.com/office/officeart/2005/8/layout/orgChart1"/>
    <dgm:cxn modelId="{8098C0FD-6D5B-460E-80F1-A74990A20E7F}" type="presOf" srcId="{EDEFB5AB-B00F-44C7-8D51-5BF68AAA8EEB}" destId="{3AB5AC80-DA6C-40EE-A918-ADF0910A9D12}" srcOrd="0" destOrd="0" presId="urn:microsoft.com/office/officeart/2005/8/layout/orgChart1"/>
    <dgm:cxn modelId="{687EDEE1-5BB3-4B5B-B558-2F2BFF3A0E2E}" srcId="{A8E45A07-941E-441F-87A4-C0796E99F564}" destId="{AD2454B5-316C-49B1-B9DE-A429EF236865}" srcOrd="1" destOrd="0" parTransId="{BBC4EDB5-10C1-48B0-87DE-49E9332FD557}" sibTransId="{31A9C3C1-DCB5-4941-937D-2740571A99B1}"/>
    <dgm:cxn modelId="{B83606D6-BE4B-4F09-AAC5-0CDC916AA256}" type="presOf" srcId="{D1801A01-4AAB-46F0-A4A3-417D3D9B1859}" destId="{A14DAC95-3AD7-471D-9768-E8E2D29A5A90}" srcOrd="0" destOrd="0" presId="urn:microsoft.com/office/officeart/2005/8/layout/orgChart1"/>
    <dgm:cxn modelId="{8DDCEBE5-9952-4A79-A2F9-57A93D8E092B}" type="presOf" srcId="{6B39F323-8534-4E91-810E-6B2997CB4012}" destId="{2D870809-BA47-46B1-BB89-03784FD4DB98}" srcOrd="0" destOrd="0" presId="urn:microsoft.com/office/officeart/2005/8/layout/orgChart1"/>
    <dgm:cxn modelId="{D29E975E-A2FD-4F0F-8203-470D23DA07AD}" srcId="{AD2454B5-316C-49B1-B9DE-A429EF236865}" destId="{A6FA9B67-0064-4863-9C54-B1AE8F0503A4}" srcOrd="1" destOrd="0" parTransId="{B91DCF2E-7674-4E32-8662-0CF99CFB1B92}" sibTransId="{9C23E064-C594-46EB-95D0-6D7B420B4E37}"/>
    <dgm:cxn modelId="{69358F8D-E491-4560-8134-2CAF11FB7E39}" type="presOf" srcId="{9492AD05-9DDC-4110-8B1A-0E9D15DC7ED5}" destId="{125CA592-45D4-42BA-8D7D-238AA7D6C38E}" srcOrd="0" destOrd="0" presId="urn:microsoft.com/office/officeart/2005/8/layout/orgChart1"/>
    <dgm:cxn modelId="{AB689B4C-2941-4AAD-BE2D-91548246C5C2}" type="presOf" srcId="{652C204E-DB50-47CC-834F-5354D706AF4F}" destId="{710AFD3D-90A2-408C-AC6C-76F0EDC6D6AD}" srcOrd="0" destOrd="0" presId="urn:microsoft.com/office/officeart/2005/8/layout/orgChart1"/>
    <dgm:cxn modelId="{A31AFFBD-1EAD-416A-BF80-8CC970F324C1}" type="presOf" srcId="{A6FA9B67-0064-4863-9C54-B1AE8F0503A4}" destId="{75887493-0CDB-46E8-A7D5-BEEA704E8B41}" srcOrd="0" destOrd="0" presId="urn:microsoft.com/office/officeart/2005/8/layout/orgChart1"/>
    <dgm:cxn modelId="{EF62E83B-37D4-4C47-8601-372E72A3531E}" srcId="{A8E45A07-941E-441F-87A4-C0796E99F564}" destId="{9492AD05-9DDC-4110-8B1A-0E9D15DC7ED5}" srcOrd="2" destOrd="0" parTransId="{B43FDCE1-8D00-47E5-AF56-4FB95D18F00A}" sibTransId="{166A28E1-8D0E-4566-9275-1D5E647C7414}"/>
    <dgm:cxn modelId="{2A72462A-DD5E-4984-B181-08E61514F998}" srcId="{1220877D-D412-4CE8-A017-2F3FB20EFC71}" destId="{A8E45A07-941E-441F-87A4-C0796E99F564}" srcOrd="0" destOrd="0" parTransId="{ACDBD634-9AAA-4514-876A-C5814633F1EE}" sibTransId="{350A5B32-694C-4FC3-9727-DBBAEAFBB284}"/>
    <dgm:cxn modelId="{1F79C54A-F0E2-4701-998A-CB1EC08E694A}" type="presOf" srcId="{BBC4EDB5-10C1-48B0-87DE-49E9332FD557}" destId="{1E3BD398-09C8-48EE-B400-4B7C6D273D8C}" srcOrd="0" destOrd="0" presId="urn:microsoft.com/office/officeart/2005/8/layout/orgChart1"/>
    <dgm:cxn modelId="{D0EB47D2-DC76-4B39-A144-18EED7FEDBEF}" type="presOf" srcId="{9492AD05-9DDC-4110-8B1A-0E9D15DC7ED5}" destId="{2D0E367D-7FEF-4846-9957-91F48CC8106F}" srcOrd="1" destOrd="0" presId="urn:microsoft.com/office/officeart/2005/8/layout/orgChart1"/>
    <dgm:cxn modelId="{40929195-50C5-4310-AF87-4FE5C1EE48CB}" type="presOf" srcId="{A8E45A07-941E-441F-87A4-C0796E99F564}" destId="{CE33AA5D-5840-4F29-BD5A-F9EAE56C8699}" srcOrd="0" destOrd="0" presId="urn:microsoft.com/office/officeart/2005/8/layout/orgChart1"/>
    <dgm:cxn modelId="{8B14747D-26D7-42B4-B638-F5EDFE3505C9}" type="presOf" srcId="{A6FA9B67-0064-4863-9C54-B1AE8F0503A4}" destId="{E1F8D055-58ED-4F6A-8E3A-92349148D207}" srcOrd="1" destOrd="0" presId="urn:microsoft.com/office/officeart/2005/8/layout/orgChart1"/>
    <dgm:cxn modelId="{1D895E1E-EC15-4C98-B1A6-D0C1F19920B7}" type="presOf" srcId="{6B39F323-8534-4E91-810E-6B2997CB4012}" destId="{A1386498-B740-4836-B069-0F14B70CEE41}" srcOrd="1" destOrd="0" presId="urn:microsoft.com/office/officeart/2005/8/layout/orgChart1"/>
    <dgm:cxn modelId="{816053AF-7DAA-48CA-A291-0A9B0D6B659C}" type="presOf" srcId="{1220877D-D412-4CE8-A017-2F3FB20EFC71}" destId="{4EBA3822-DFDA-4D87-B2C7-D5455E64FBE0}" srcOrd="0" destOrd="0" presId="urn:microsoft.com/office/officeart/2005/8/layout/orgChart1"/>
    <dgm:cxn modelId="{5E2E6372-47FC-49D5-B78B-BE9DAC095474}" type="presOf" srcId="{B91DCF2E-7674-4E32-8662-0CF99CFB1B92}" destId="{4B9625C2-E6DE-4D14-A24F-FA15C98B649D}" srcOrd="0" destOrd="0" presId="urn:microsoft.com/office/officeart/2005/8/layout/orgChart1"/>
    <dgm:cxn modelId="{CDF3A2D2-8D9E-458F-B00A-B4FF2AE1BF44}" srcId="{671C27A4-E9C7-4EF3-9340-615FC03CF4A0}" destId="{6B39F323-8534-4E91-810E-6B2997CB4012}" srcOrd="1" destOrd="0" parTransId="{49932480-A8EA-438A-B805-C63A03A605F1}" sibTransId="{6CA78BC1-4850-4BEC-9983-01B20E79D3D5}"/>
    <dgm:cxn modelId="{996310B0-9197-472E-8DA3-2940D478C031}" type="presOf" srcId="{49932480-A8EA-438A-B805-C63A03A605F1}" destId="{2B929E3B-2D05-47C5-B5C6-D49E1BDF0AE2}" srcOrd="0" destOrd="0" presId="urn:microsoft.com/office/officeart/2005/8/layout/orgChart1"/>
    <dgm:cxn modelId="{15FB1007-4516-41B3-837B-9B53E3ED22A0}" type="presOf" srcId="{AD2454B5-316C-49B1-B9DE-A429EF236865}" destId="{0B5B1F1A-8E50-437D-85ED-6679640F5766}" srcOrd="0" destOrd="0" presId="urn:microsoft.com/office/officeart/2005/8/layout/orgChart1"/>
    <dgm:cxn modelId="{0F4F3EE3-D47F-4EC4-86E9-265CC07D70C1}" type="presParOf" srcId="{4EBA3822-DFDA-4D87-B2C7-D5455E64FBE0}" destId="{1FC7E45F-F5A5-4A4A-8461-FF218E62B487}" srcOrd="0" destOrd="0" presId="urn:microsoft.com/office/officeart/2005/8/layout/orgChart1"/>
    <dgm:cxn modelId="{5C72E68E-848C-4E29-9E95-A5E4B6E4C55A}" type="presParOf" srcId="{1FC7E45F-F5A5-4A4A-8461-FF218E62B487}" destId="{59DAE037-C05D-4ECC-AD38-EB83CE99D7D9}" srcOrd="0" destOrd="0" presId="urn:microsoft.com/office/officeart/2005/8/layout/orgChart1"/>
    <dgm:cxn modelId="{D7AB116B-69F8-44B0-9631-B496E95D0531}" type="presParOf" srcId="{59DAE037-C05D-4ECC-AD38-EB83CE99D7D9}" destId="{CE33AA5D-5840-4F29-BD5A-F9EAE56C8699}" srcOrd="0" destOrd="0" presId="urn:microsoft.com/office/officeart/2005/8/layout/orgChart1"/>
    <dgm:cxn modelId="{0BF7B258-F31C-4491-9B54-6047D93B057B}" type="presParOf" srcId="{59DAE037-C05D-4ECC-AD38-EB83CE99D7D9}" destId="{79F65789-A787-45D5-B649-446EDC0034D5}" srcOrd="1" destOrd="0" presId="urn:microsoft.com/office/officeart/2005/8/layout/orgChart1"/>
    <dgm:cxn modelId="{BD03A3DB-A2B9-4D61-82FE-9F80EA8D58C5}" type="presParOf" srcId="{1FC7E45F-F5A5-4A4A-8461-FF218E62B487}" destId="{0733BD11-EDA4-4AED-ABE7-B2D7C614B684}" srcOrd="1" destOrd="0" presId="urn:microsoft.com/office/officeart/2005/8/layout/orgChart1"/>
    <dgm:cxn modelId="{C116D576-299C-4A6B-B14C-7CE5CB9F0C76}" type="presParOf" srcId="{0733BD11-EDA4-4AED-ABE7-B2D7C614B684}" destId="{A14DAC95-3AD7-471D-9768-E8E2D29A5A90}" srcOrd="0" destOrd="0" presId="urn:microsoft.com/office/officeart/2005/8/layout/orgChart1"/>
    <dgm:cxn modelId="{2BD7F257-A337-456A-9FFF-77D4B999C16E}" type="presParOf" srcId="{0733BD11-EDA4-4AED-ABE7-B2D7C614B684}" destId="{50A7743C-A38B-4FD8-A26D-E51B69EAB507}" srcOrd="1" destOrd="0" presId="urn:microsoft.com/office/officeart/2005/8/layout/orgChart1"/>
    <dgm:cxn modelId="{EEE8E010-0B64-4223-BCBE-3903580A677A}" type="presParOf" srcId="{50A7743C-A38B-4FD8-A26D-E51B69EAB507}" destId="{080ED692-3BB1-4FC6-893D-B125E6B66DDF}" srcOrd="0" destOrd="0" presId="urn:microsoft.com/office/officeart/2005/8/layout/orgChart1"/>
    <dgm:cxn modelId="{1E26EE3E-374B-4939-B827-F8BC699CF1AA}" type="presParOf" srcId="{080ED692-3BB1-4FC6-893D-B125E6B66DDF}" destId="{338B9A2C-45B3-4D7A-BE43-51EB6A92109C}" srcOrd="0" destOrd="0" presId="urn:microsoft.com/office/officeart/2005/8/layout/orgChart1"/>
    <dgm:cxn modelId="{0E030FE9-6970-41AB-9448-A851C0D73075}" type="presParOf" srcId="{080ED692-3BB1-4FC6-893D-B125E6B66DDF}" destId="{F19A5E88-2134-4B60-B220-E344387B7BD6}" srcOrd="1" destOrd="0" presId="urn:microsoft.com/office/officeart/2005/8/layout/orgChart1"/>
    <dgm:cxn modelId="{C6B0F54E-A8E8-44F5-B09D-41F322ABF0D3}" type="presParOf" srcId="{50A7743C-A38B-4FD8-A26D-E51B69EAB507}" destId="{0238214D-C167-49E0-9FAF-9127C00C93A0}" srcOrd="1" destOrd="0" presId="urn:microsoft.com/office/officeart/2005/8/layout/orgChart1"/>
    <dgm:cxn modelId="{E0B9BE2A-D6D3-4952-8A2D-1FD89A2BDA0E}" type="presParOf" srcId="{0238214D-C167-49E0-9FAF-9127C00C93A0}" destId="{3AB5AC80-DA6C-40EE-A918-ADF0910A9D12}" srcOrd="0" destOrd="0" presId="urn:microsoft.com/office/officeart/2005/8/layout/orgChart1"/>
    <dgm:cxn modelId="{FD2C0FA2-12F8-40CC-82B6-58C1E38A02BC}" type="presParOf" srcId="{0238214D-C167-49E0-9FAF-9127C00C93A0}" destId="{AD610F5E-35B0-4D40-A875-7C27BBB44A9E}" srcOrd="1" destOrd="0" presId="urn:microsoft.com/office/officeart/2005/8/layout/orgChart1"/>
    <dgm:cxn modelId="{F81BDB38-32DD-45C5-8AC6-A607608614D0}" type="presParOf" srcId="{AD610F5E-35B0-4D40-A875-7C27BBB44A9E}" destId="{BFF8C17E-04A5-42D7-9A43-53D31665E786}" srcOrd="0" destOrd="0" presId="urn:microsoft.com/office/officeart/2005/8/layout/orgChart1"/>
    <dgm:cxn modelId="{4E138F6F-F0C9-4138-9359-386F5A9C647C}" type="presParOf" srcId="{BFF8C17E-04A5-42D7-9A43-53D31665E786}" destId="{BFA00F35-A959-48C7-9219-85680C00CC2C}" srcOrd="0" destOrd="0" presId="urn:microsoft.com/office/officeart/2005/8/layout/orgChart1"/>
    <dgm:cxn modelId="{1EA3DBF5-7C3B-494F-B65C-8E6E320ECB96}" type="presParOf" srcId="{BFF8C17E-04A5-42D7-9A43-53D31665E786}" destId="{4BD3C8E7-7D4F-4909-B693-07DFDBBE7506}" srcOrd="1" destOrd="0" presId="urn:microsoft.com/office/officeart/2005/8/layout/orgChart1"/>
    <dgm:cxn modelId="{F204FD66-9A8F-4D65-9FB0-33A2051A199E}" type="presParOf" srcId="{AD610F5E-35B0-4D40-A875-7C27BBB44A9E}" destId="{282665D7-607A-40F4-90FD-209890AF7993}" srcOrd="1" destOrd="0" presId="urn:microsoft.com/office/officeart/2005/8/layout/orgChart1"/>
    <dgm:cxn modelId="{23C9AE1C-6359-41BB-BEC4-A9E526B0A812}" type="presParOf" srcId="{AD610F5E-35B0-4D40-A875-7C27BBB44A9E}" destId="{E78979AD-63CE-407B-BDFB-823282A26816}" srcOrd="2" destOrd="0" presId="urn:microsoft.com/office/officeart/2005/8/layout/orgChart1"/>
    <dgm:cxn modelId="{09007233-72AE-445B-B12C-6C7859C45FAB}" type="presParOf" srcId="{0238214D-C167-49E0-9FAF-9127C00C93A0}" destId="{2B929E3B-2D05-47C5-B5C6-D49E1BDF0AE2}" srcOrd="2" destOrd="0" presId="urn:microsoft.com/office/officeart/2005/8/layout/orgChart1"/>
    <dgm:cxn modelId="{19DA4401-D1F8-41EC-ADD1-8BDF76D5B4F6}" type="presParOf" srcId="{0238214D-C167-49E0-9FAF-9127C00C93A0}" destId="{EE0EA0DC-078D-4313-9175-0BFE2CA30B97}" srcOrd="3" destOrd="0" presId="urn:microsoft.com/office/officeart/2005/8/layout/orgChart1"/>
    <dgm:cxn modelId="{D2CB6485-A76E-4499-8642-27EFD20EC1F4}" type="presParOf" srcId="{EE0EA0DC-078D-4313-9175-0BFE2CA30B97}" destId="{F11B2862-B244-426A-85A8-465D6297C913}" srcOrd="0" destOrd="0" presId="urn:microsoft.com/office/officeart/2005/8/layout/orgChart1"/>
    <dgm:cxn modelId="{B5A3326B-0B69-4CE0-8E4D-99D753AC37F6}" type="presParOf" srcId="{F11B2862-B244-426A-85A8-465D6297C913}" destId="{2D870809-BA47-46B1-BB89-03784FD4DB98}" srcOrd="0" destOrd="0" presId="urn:microsoft.com/office/officeart/2005/8/layout/orgChart1"/>
    <dgm:cxn modelId="{D13D156B-AE98-4B62-BA51-550EF113F59B}" type="presParOf" srcId="{F11B2862-B244-426A-85A8-465D6297C913}" destId="{A1386498-B740-4836-B069-0F14B70CEE41}" srcOrd="1" destOrd="0" presId="urn:microsoft.com/office/officeart/2005/8/layout/orgChart1"/>
    <dgm:cxn modelId="{E73598D3-44BE-424E-8D32-6E3EDAF13E0D}" type="presParOf" srcId="{EE0EA0DC-078D-4313-9175-0BFE2CA30B97}" destId="{360DEDEF-91B6-469D-BE9E-35F096764A37}" srcOrd="1" destOrd="0" presId="urn:microsoft.com/office/officeart/2005/8/layout/orgChart1"/>
    <dgm:cxn modelId="{2E510AC5-6A15-4DDA-9751-68C5BAE95B2A}" type="presParOf" srcId="{EE0EA0DC-078D-4313-9175-0BFE2CA30B97}" destId="{130535F4-6278-4707-8B86-F9EA6424B66A}" srcOrd="2" destOrd="0" presId="urn:microsoft.com/office/officeart/2005/8/layout/orgChart1"/>
    <dgm:cxn modelId="{1A566307-6028-4363-B584-47BD0D978874}" type="presParOf" srcId="{50A7743C-A38B-4FD8-A26D-E51B69EAB507}" destId="{43D5C3BC-690A-4A6E-A0EC-49D032443CE2}" srcOrd="2" destOrd="0" presId="urn:microsoft.com/office/officeart/2005/8/layout/orgChart1"/>
    <dgm:cxn modelId="{6EC07E58-13F0-4312-99E8-4A9A0313B7BF}" type="presParOf" srcId="{0733BD11-EDA4-4AED-ABE7-B2D7C614B684}" destId="{1E3BD398-09C8-48EE-B400-4B7C6D273D8C}" srcOrd="2" destOrd="0" presId="urn:microsoft.com/office/officeart/2005/8/layout/orgChart1"/>
    <dgm:cxn modelId="{A62E46D1-3134-4FCF-9DC3-AB25C95BCEC7}" type="presParOf" srcId="{0733BD11-EDA4-4AED-ABE7-B2D7C614B684}" destId="{F12A1151-BE37-4690-967B-916AD733A66D}" srcOrd="3" destOrd="0" presId="urn:microsoft.com/office/officeart/2005/8/layout/orgChart1"/>
    <dgm:cxn modelId="{443B5F95-7318-4D46-B799-D4FB94F68C8C}" type="presParOf" srcId="{F12A1151-BE37-4690-967B-916AD733A66D}" destId="{4BE50892-FF49-46FC-B2F1-6F2F89DB6CEF}" srcOrd="0" destOrd="0" presId="urn:microsoft.com/office/officeart/2005/8/layout/orgChart1"/>
    <dgm:cxn modelId="{E4BD09C3-29C9-4384-89A7-B85473C5D9CA}" type="presParOf" srcId="{4BE50892-FF49-46FC-B2F1-6F2F89DB6CEF}" destId="{0B5B1F1A-8E50-437D-85ED-6679640F5766}" srcOrd="0" destOrd="0" presId="urn:microsoft.com/office/officeart/2005/8/layout/orgChart1"/>
    <dgm:cxn modelId="{F238D8A4-AF5B-4BC6-8BB6-11B4F5277E6B}" type="presParOf" srcId="{4BE50892-FF49-46FC-B2F1-6F2F89DB6CEF}" destId="{4EE7C756-600C-4FA4-AEBB-7D73BB985C54}" srcOrd="1" destOrd="0" presId="urn:microsoft.com/office/officeart/2005/8/layout/orgChart1"/>
    <dgm:cxn modelId="{496F2071-EF5F-4A20-BBC8-46D2BD9DBD4C}" type="presParOf" srcId="{F12A1151-BE37-4690-967B-916AD733A66D}" destId="{893F5749-05B0-4016-ACDA-2631FADBB821}" srcOrd="1" destOrd="0" presId="urn:microsoft.com/office/officeart/2005/8/layout/orgChart1"/>
    <dgm:cxn modelId="{E7F44783-B219-43F1-B58A-174BAD51B508}" type="presParOf" srcId="{893F5749-05B0-4016-ACDA-2631FADBB821}" destId="{710AFD3D-90A2-408C-AC6C-76F0EDC6D6AD}" srcOrd="0" destOrd="0" presId="urn:microsoft.com/office/officeart/2005/8/layout/orgChart1"/>
    <dgm:cxn modelId="{C1CCB2B9-D683-489A-B963-55A98C3FF77A}" type="presParOf" srcId="{893F5749-05B0-4016-ACDA-2631FADBB821}" destId="{5C1969F7-93F2-4CE5-98FA-BCAF5924FFDA}" srcOrd="1" destOrd="0" presId="urn:microsoft.com/office/officeart/2005/8/layout/orgChart1"/>
    <dgm:cxn modelId="{B132A150-D20A-4539-9706-2D2DC303C18F}" type="presParOf" srcId="{5C1969F7-93F2-4CE5-98FA-BCAF5924FFDA}" destId="{3339C2D7-5FAB-492D-BC09-45E830D22958}" srcOrd="0" destOrd="0" presId="urn:microsoft.com/office/officeart/2005/8/layout/orgChart1"/>
    <dgm:cxn modelId="{67E277F5-1BEE-4F10-AB28-D4AC490D8D8D}" type="presParOf" srcId="{3339C2D7-5FAB-492D-BC09-45E830D22958}" destId="{9A402785-66CE-413E-86BF-1EF581927CB5}" srcOrd="0" destOrd="0" presId="urn:microsoft.com/office/officeart/2005/8/layout/orgChart1"/>
    <dgm:cxn modelId="{4E2990E7-4CBA-4929-A955-8422F106B7B8}" type="presParOf" srcId="{3339C2D7-5FAB-492D-BC09-45E830D22958}" destId="{2EEFF535-A639-499A-AD6B-B393737A12BB}" srcOrd="1" destOrd="0" presId="urn:microsoft.com/office/officeart/2005/8/layout/orgChart1"/>
    <dgm:cxn modelId="{48681E4A-DCE2-41DD-90A6-88125A425A2D}" type="presParOf" srcId="{5C1969F7-93F2-4CE5-98FA-BCAF5924FFDA}" destId="{46D95E46-2FAC-4BA6-A781-6D98F849035B}" srcOrd="1" destOrd="0" presId="urn:microsoft.com/office/officeart/2005/8/layout/orgChart1"/>
    <dgm:cxn modelId="{9178CA89-047A-4E7C-BCEF-F62DA5342B35}" type="presParOf" srcId="{5C1969F7-93F2-4CE5-98FA-BCAF5924FFDA}" destId="{0E424934-AB06-46EF-9671-00CC963874C8}" srcOrd="2" destOrd="0" presId="urn:microsoft.com/office/officeart/2005/8/layout/orgChart1"/>
    <dgm:cxn modelId="{12F1A2AD-A750-489F-8DD0-3FA8F11B1F19}" type="presParOf" srcId="{893F5749-05B0-4016-ACDA-2631FADBB821}" destId="{4B9625C2-E6DE-4D14-A24F-FA15C98B649D}" srcOrd="2" destOrd="0" presId="urn:microsoft.com/office/officeart/2005/8/layout/orgChart1"/>
    <dgm:cxn modelId="{4A9148F6-52FD-49F5-AC46-5467CDD93919}" type="presParOf" srcId="{893F5749-05B0-4016-ACDA-2631FADBB821}" destId="{1537E417-B307-4BFA-96EA-90E07EE48DFF}" srcOrd="3" destOrd="0" presId="urn:microsoft.com/office/officeart/2005/8/layout/orgChart1"/>
    <dgm:cxn modelId="{9516B250-2283-4D83-BEAF-93342BBB3BEC}" type="presParOf" srcId="{1537E417-B307-4BFA-96EA-90E07EE48DFF}" destId="{DCA8BB9C-6D0C-4B1D-9E58-7F7C839EE6BD}" srcOrd="0" destOrd="0" presId="urn:microsoft.com/office/officeart/2005/8/layout/orgChart1"/>
    <dgm:cxn modelId="{90CF84E7-9665-4634-8801-24212F8B3E6B}" type="presParOf" srcId="{DCA8BB9C-6D0C-4B1D-9E58-7F7C839EE6BD}" destId="{75887493-0CDB-46E8-A7D5-BEEA704E8B41}" srcOrd="0" destOrd="0" presId="urn:microsoft.com/office/officeart/2005/8/layout/orgChart1"/>
    <dgm:cxn modelId="{1CBAC15F-90A1-4769-8632-B08F08A302EF}" type="presParOf" srcId="{DCA8BB9C-6D0C-4B1D-9E58-7F7C839EE6BD}" destId="{E1F8D055-58ED-4F6A-8E3A-92349148D207}" srcOrd="1" destOrd="0" presId="urn:microsoft.com/office/officeart/2005/8/layout/orgChart1"/>
    <dgm:cxn modelId="{83C7544F-CCED-4E97-8E12-6DFDD71D765C}" type="presParOf" srcId="{1537E417-B307-4BFA-96EA-90E07EE48DFF}" destId="{B19B07E1-8A82-47EE-9E84-5501B75E8D4D}" srcOrd="1" destOrd="0" presId="urn:microsoft.com/office/officeart/2005/8/layout/orgChart1"/>
    <dgm:cxn modelId="{237871B7-FF56-417C-9EBD-5FE8E6201061}" type="presParOf" srcId="{1537E417-B307-4BFA-96EA-90E07EE48DFF}" destId="{EC4CE229-794D-4352-BDC5-318305BB2C28}" srcOrd="2" destOrd="0" presId="urn:microsoft.com/office/officeart/2005/8/layout/orgChart1"/>
    <dgm:cxn modelId="{5BB832A0-F9BF-4385-B2FA-0263C10ACCE8}" type="presParOf" srcId="{F12A1151-BE37-4690-967B-916AD733A66D}" destId="{832466F9-A574-40FC-9E7C-F7AE38F004DD}" srcOrd="2" destOrd="0" presId="urn:microsoft.com/office/officeart/2005/8/layout/orgChart1"/>
    <dgm:cxn modelId="{655C84B3-1C0C-48D5-9E86-16D4E8884747}" type="presParOf" srcId="{0733BD11-EDA4-4AED-ABE7-B2D7C614B684}" destId="{8B62CADC-1455-494B-8EBA-1E402905B69A}" srcOrd="4" destOrd="0" presId="urn:microsoft.com/office/officeart/2005/8/layout/orgChart1"/>
    <dgm:cxn modelId="{74719612-8461-401A-BD5F-75B938F8A797}" type="presParOf" srcId="{0733BD11-EDA4-4AED-ABE7-B2D7C614B684}" destId="{D84CCE04-8F6A-46BA-BC22-400A6E5FD654}" srcOrd="5" destOrd="0" presId="urn:microsoft.com/office/officeart/2005/8/layout/orgChart1"/>
    <dgm:cxn modelId="{BCC9E91C-F483-41D6-8492-F34CF40B8643}" type="presParOf" srcId="{D84CCE04-8F6A-46BA-BC22-400A6E5FD654}" destId="{06C7702D-2CD8-4967-B8C3-14AE754DD347}" srcOrd="0" destOrd="0" presId="urn:microsoft.com/office/officeart/2005/8/layout/orgChart1"/>
    <dgm:cxn modelId="{B06CDFB2-A02E-47D3-9E67-88920FB3EA79}" type="presParOf" srcId="{06C7702D-2CD8-4967-B8C3-14AE754DD347}" destId="{125CA592-45D4-42BA-8D7D-238AA7D6C38E}" srcOrd="0" destOrd="0" presId="urn:microsoft.com/office/officeart/2005/8/layout/orgChart1"/>
    <dgm:cxn modelId="{B50849AA-BC4F-4B56-A7B8-2FD4BAF4B66B}" type="presParOf" srcId="{06C7702D-2CD8-4967-B8C3-14AE754DD347}" destId="{2D0E367D-7FEF-4846-9957-91F48CC8106F}" srcOrd="1" destOrd="0" presId="urn:microsoft.com/office/officeart/2005/8/layout/orgChart1"/>
    <dgm:cxn modelId="{345A8CBD-3346-4CF2-A0E5-EA1FCDF1F833}" type="presParOf" srcId="{D84CCE04-8F6A-46BA-BC22-400A6E5FD654}" destId="{12D77563-6700-45D5-82DF-957B290D78DD}" srcOrd="1" destOrd="0" presId="urn:microsoft.com/office/officeart/2005/8/layout/orgChart1"/>
    <dgm:cxn modelId="{3DEA97D9-25F8-43CD-B843-5772448BEFBB}" type="presParOf" srcId="{D84CCE04-8F6A-46BA-BC22-400A6E5FD654}" destId="{75AD6969-E2BA-41EB-ADC7-5311AE6195AB}" srcOrd="2" destOrd="0" presId="urn:microsoft.com/office/officeart/2005/8/layout/orgChart1"/>
    <dgm:cxn modelId="{1F17987B-1DE7-403F-81F1-0E03A2247480}" type="presParOf" srcId="{1FC7E45F-F5A5-4A4A-8461-FF218E62B487}" destId="{7C50B40B-B849-45F3-B297-5B6DFDD55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CADC-1455-494B-8EBA-1E402905B69A}">
      <dsp:nvSpPr>
        <dsp:cNvPr id="0" name=""/>
        <dsp:cNvSpPr/>
      </dsp:nvSpPr>
      <dsp:spPr>
        <a:xfrm>
          <a:off x="3619500" y="953867"/>
          <a:ext cx="2306878" cy="40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83"/>
              </a:lnTo>
              <a:lnTo>
                <a:pt x="2306878" y="200183"/>
              </a:lnTo>
              <a:lnTo>
                <a:pt x="2306878" y="40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625C2-E6DE-4D14-A24F-FA15C98B649D}">
      <dsp:nvSpPr>
        <dsp:cNvPr id="0" name=""/>
        <dsp:cNvSpPr/>
      </dsp:nvSpPr>
      <dsp:spPr>
        <a:xfrm>
          <a:off x="2856895" y="2307490"/>
          <a:ext cx="285976" cy="197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140"/>
              </a:lnTo>
              <a:lnTo>
                <a:pt x="285976" y="197914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AFD3D-90A2-408C-AC6C-76F0EDC6D6AD}">
      <dsp:nvSpPr>
        <dsp:cNvPr id="0" name=""/>
        <dsp:cNvSpPr/>
      </dsp:nvSpPr>
      <dsp:spPr>
        <a:xfrm>
          <a:off x="2856895" y="2307490"/>
          <a:ext cx="267311" cy="60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3"/>
              </a:lnTo>
              <a:lnTo>
                <a:pt x="267311" y="6075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BD398-09C8-48EE-B400-4B7C6D273D8C}">
      <dsp:nvSpPr>
        <dsp:cNvPr id="0" name=""/>
        <dsp:cNvSpPr/>
      </dsp:nvSpPr>
      <dsp:spPr>
        <a:xfrm>
          <a:off x="3573780" y="953867"/>
          <a:ext cx="91440" cy="400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29E3B-2D05-47C5-B5C6-D49E1BDF0AE2}">
      <dsp:nvSpPr>
        <dsp:cNvPr id="0" name=""/>
        <dsp:cNvSpPr/>
      </dsp:nvSpPr>
      <dsp:spPr>
        <a:xfrm>
          <a:off x="550016" y="2307490"/>
          <a:ext cx="288188" cy="197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140"/>
              </a:lnTo>
              <a:lnTo>
                <a:pt x="288188" y="197914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5AC80-DA6C-40EE-A918-ADF0910A9D12}">
      <dsp:nvSpPr>
        <dsp:cNvPr id="0" name=""/>
        <dsp:cNvSpPr/>
      </dsp:nvSpPr>
      <dsp:spPr>
        <a:xfrm>
          <a:off x="550016" y="2307490"/>
          <a:ext cx="288188" cy="652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560"/>
              </a:lnTo>
              <a:lnTo>
                <a:pt x="288188" y="65256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DAC95-3AD7-471D-9768-E8E2D29A5A90}">
      <dsp:nvSpPr>
        <dsp:cNvPr id="0" name=""/>
        <dsp:cNvSpPr/>
      </dsp:nvSpPr>
      <dsp:spPr>
        <a:xfrm>
          <a:off x="1312621" y="953867"/>
          <a:ext cx="2306878" cy="400367"/>
        </a:xfrm>
        <a:custGeom>
          <a:avLst/>
          <a:gdLst/>
          <a:ahLst/>
          <a:cxnLst/>
          <a:rect l="0" t="0" r="0" b="0"/>
          <a:pathLst>
            <a:path>
              <a:moveTo>
                <a:pt x="2306878" y="0"/>
              </a:moveTo>
              <a:lnTo>
                <a:pt x="2306878" y="200183"/>
              </a:lnTo>
              <a:lnTo>
                <a:pt x="0" y="200183"/>
              </a:lnTo>
              <a:lnTo>
                <a:pt x="0" y="40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3AA5D-5840-4F29-BD5A-F9EAE56C8699}">
      <dsp:nvSpPr>
        <dsp:cNvPr id="0" name=""/>
        <dsp:cNvSpPr/>
      </dsp:nvSpPr>
      <dsp:spPr>
        <a:xfrm>
          <a:off x="2666244" y="611"/>
          <a:ext cx="1906511" cy="9532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ระบบสื่อสารในโรงพยาบาล</a:t>
          </a:r>
          <a:endParaRPr lang="en-US" sz="2800" kern="1200" dirty="0"/>
        </a:p>
      </dsp:txBody>
      <dsp:txXfrm>
        <a:off x="2666244" y="611"/>
        <a:ext cx="1906511" cy="953255"/>
      </dsp:txXfrm>
    </dsp:sp>
    <dsp:sp modelId="{338B9A2C-45B3-4D7A-BE43-51EB6A92109C}">
      <dsp:nvSpPr>
        <dsp:cNvPr id="0" name=""/>
        <dsp:cNvSpPr/>
      </dsp:nvSpPr>
      <dsp:spPr>
        <a:xfrm>
          <a:off x="359365" y="1354234"/>
          <a:ext cx="1906511" cy="9532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1.</a:t>
          </a:r>
          <a:r>
            <a:rPr lang="th-TH" sz="2800" b="1" kern="1200" dirty="0" smtClean="0"/>
            <a:t>วิทยุคมนาคม</a:t>
          </a:r>
        </a:p>
      </dsp:txBody>
      <dsp:txXfrm>
        <a:off x="359365" y="1354234"/>
        <a:ext cx="1906511" cy="953255"/>
      </dsp:txXfrm>
    </dsp:sp>
    <dsp:sp modelId="{BFA00F35-A959-48C7-9219-85680C00CC2C}">
      <dsp:nvSpPr>
        <dsp:cNvPr id="0" name=""/>
        <dsp:cNvSpPr/>
      </dsp:nvSpPr>
      <dsp:spPr>
        <a:xfrm>
          <a:off x="838204" y="2362198"/>
          <a:ext cx="1906511" cy="1195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4.</a:t>
          </a:r>
          <a:r>
            <a:rPr lang="th-TH" sz="2800" b="1" kern="1200" dirty="0" smtClean="0"/>
            <a:t>เคเบิ้ลทีวี</a:t>
          </a:r>
          <a:endParaRPr lang="en-US" sz="2800" b="1" kern="1200" dirty="0"/>
        </a:p>
      </dsp:txBody>
      <dsp:txXfrm>
        <a:off x="838204" y="2362198"/>
        <a:ext cx="1906511" cy="1195706"/>
      </dsp:txXfrm>
    </dsp:sp>
    <dsp:sp modelId="{2D870809-BA47-46B1-BB89-03784FD4DB98}">
      <dsp:nvSpPr>
        <dsp:cNvPr id="0" name=""/>
        <dsp:cNvSpPr/>
      </dsp:nvSpPr>
      <dsp:spPr>
        <a:xfrm>
          <a:off x="838204" y="3810002"/>
          <a:ext cx="1906511" cy="95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5. </a:t>
          </a:r>
          <a:r>
            <a:rPr lang="th-TH" sz="2800" b="1" kern="1200" dirty="0" smtClean="0"/>
            <a:t>โทรศัพท์ภายในภายนอก</a:t>
          </a:r>
          <a:endParaRPr lang="en-US" sz="2800" b="1" kern="1200" dirty="0"/>
        </a:p>
      </dsp:txBody>
      <dsp:txXfrm>
        <a:off x="838204" y="3810002"/>
        <a:ext cx="1906511" cy="953255"/>
      </dsp:txXfrm>
    </dsp:sp>
    <dsp:sp modelId="{0B5B1F1A-8E50-437D-85ED-6679640F5766}">
      <dsp:nvSpPr>
        <dsp:cNvPr id="0" name=""/>
        <dsp:cNvSpPr/>
      </dsp:nvSpPr>
      <dsp:spPr>
        <a:xfrm>
          <a:off x="2666244" y="1354234"/>
          <a:ext cx="1906511" cy="9532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2.</a:t>
          </a:r>
          <a:r>
            <a:rPr lang="th-TH" sz="2800" b="1" kern="1200" dirty="0" smtClean="0"/>
            <a:t>กล้องวงจรปิด</a:t>
          </a:r>
          <a:endParaRPr lang="en-US" sz="2800" kern="1200" dirty="0"/>
        </a:p>
      </dsp:txBody>
      <dsp:txXfrm>
        <a:off x="2666244" y="1354234"/>
        <a:ext cx="1906511" cy="953255"/>
      </dsp:txXfrm>
    </dsp:sp>
    <dsp:sp modelId="{9A402785-66CE-413E-86BF-1EF581927CB5}">
      <dsp:nvSpPr>
        <dsp:cNvPr id="0" name=""/>
        <dsp:cNvSpPr/>
      </dsp:nvSpPr>
      <dsp:spPr>
        <a:xfrm>
          <a:off x="3124207" y="2362198"/>
          <a:ext cx="2237901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6.Intranet &amp; Internet</a:t>
          </a:r>
          <a:endParaRPr lang="en-US" sz="2800" kern="1200" dirty="0"/>
        </a:p>
      </dsp:txBody>
      <dsp:txXfrm>
        <a:off x="3124207" y="2362198"/>
        <a:ext cx="2237901" cy="1105652"/>
      </dsp:txXfrm>
    </dsp:sp>
    <dsp:sp modelId="{75887493-0CDB-46E8-A7D5-BEEA704E8B41}">
      <dsp:nvSpPr>
        <dsp:cNvPr id="0" name=""/>
        <dsp:cNvSpPr/>
      </dsp:nvSpPr>
      <dsp:spPr>
        <a:xfrm>
          <a:off x="3142872" y="3810002"/>
          <a:ext cx="2649860" cy="95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7. </a:t>
          </a:r>
          <a:r>
            <a:rPr lang="th-TH" sz="2800" b="1" kern="1200" dirty="0" smtClean="0"/>
            <a:t>ระบบเรียกพยาบาล</a:t>
          </a:r>
          <a:endParaRPr lang="en-US" sz="2800" b="1" kern="1200" dirty="0"/>
        </a:p>
      </dsp:txBody>
      <dsp:txXfrm>
        <a:off x="3142872" y="3810002"/>
        <a:ext cx="2649860" cy="953255"/>
      </dsp:txXfrm>
    </dsp:sp>
    <dsp:sp modelId="{125CA592-45D4-42BA-8D7D-238AA7D6C38E}">
      <dsp:nvSpPr>
        <dsp:cNvPr id="0" name=""/>
        <dsp:cNvSpPr/>
      </dsp:nvSpPr>
      <dsp:spPr>
        <a:xfrm>
          <a:off x="4973123" y="1354234"/>
          <a:ext cx="1906511" cy="9532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3.</a:t>
          </a:r>
          <a:r>
            <a:rPr lang="th-TH" sz="2800" b="1" kern="1200" dirty="0" smtClean="0"/>
            <a:t>เสียงตามสาย</a:t>
          </a:r>
          <a:endParaRPr lang="en-US" sz="2800" kern="1200" dirty="0"/>
        </a:p>
      </dsp:txBody>
      <dsp:txXfrm>
        <a:off x="4973123" y="1354234"/>
        <a:ext cx="1906511" cy="95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7F822-0C4E-4A94-A0EB-0D6B74C7207A}" type="datetimeFigureOut">
              <a:rPr lang="th-TH" smtClean="0"/>
              <a:t>13/06/61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1BAD-D8EE-4FFE-92B7-8778A82793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168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03BA-54B7-4FC9-AC28-7076A9EF22C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F9B8-6BDF-49CD-83A3-471986DA9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7030A0"/>
                </a:solidFill>
                <a:latin typeface="+mn-lt"/>
              </a:rPr>
              <a:t>กล้อง</a:t>
            </a:r>
            <a:r>
              <a:rPr lang="th-TH" b="1" dirty="0" smtClean="0">
                <a:solidFill>
                  <a:srgbClr val="7030A0"/>
                </a:solidFill>
                <a:latin typeface="+mn-lt"/>
                <a:cs typeface="+mn-cs"/>
              </a:rPr>
              <a:t>วงจร</a:t>
            </a:r>
            <a:r>
              <a:rPr lang="th-TH" b="1" dirty="0" smtClean="0">
                <a:solidFill>
                  <a:srgbClr val="7030A0"/>
                </a:solidFill>
                <a:latin typeface="+mn-lt"/>
              </a:rPr>
              <a:t>ปิด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กล้องวงจรปิด 35 จุด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(มหาวิทยาลัยธรรมศาสตร์ ติดตั้ง 4 จุด)</a:t>
            </a:r>
          </a:p>
          <a:p>
            <a:r>
              <a:rPr lang="th-TH" b="1" dirty="0" smtClean="0">
                <a:solidFill>
                  <a:srgbClr val="7030A0"/>
                </a:solidFill>
              </a:rPr>
              <a:t>ผู้รับผิดชอบ เจ้าพนักงานโสตทัศนศึกษา 2 คน</a:t>
            </a:r>
          </a:p>
          <a:p>
            <a:r>
              <a:rPr lang="th-TH" b="1" dirty="0" smtClean="0">
                <a:solidFill>
                  <a:srgbClr val="7030A0"/>
                </a:solidFill>
              </a:rPr>
              <a:t>การดูแลบำรุงรักษา 1ครั้ง/ปี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/>
              <a:t>	</a:t>
            </a:r>
            <a:r>
              <a:rPr lang="th-TH" sz="3600" b="1" dirty="0" smtClean="0">
                <a:solidFill>
                  <a:srgbClr val="7030A0"/>
                </a:solidFill>
              </a:rPr>
              <a:t>โอกาสพัฒนา</a:t>
            </a:r>
            <a:endParaRPr lang="th-TH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ดำเนินการติดตั้งเพิ่ม 32 จุด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7030A0"/>
                </a:solidFill>
              </a:rPr>
              <a:t>เสียงตามสาย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</a:rPr>
              <a:t>เสียงตามสาย 21 จุด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ผู้รับผิดชอบ เจ้าพนักงานโสตทัศนศึกษา 2 คน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การดูแลบำรุงรักษา 1ครั้ง/ปี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b="1" dirty="0" smtClean="0">
                <a:cs typeface="+mn-cs"/>
              </a:rPr>
              <a:t>ระบบเคเบิ้ลทีวี</a:t>
            </a:r>
            <a:endParaRPr lang="th-TH" sz="3600" b="1" dirty="0">
              <a:cs typeface="+mn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36073" y="1524000"/>
            <a:ext cx="68580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ติดตั้งระบบเคเบิ้ลทีวีเพื่อให้ความรู้ การสื่อสารข้อมูลกับผู้รับบริการในแผนกผู้ป่วยนอก </a:t>
            </a:r>
            <a:endParaRPr lang="en-US" sz="3600" b="1" dirty="0" smtClean="0"/>
          </a:p>
          <a:p>
            <a:pPr algn="ctr"/>
            <a:r>
              <a:rPr lang="th-TH" sz="3600" b="1" dirty="0" smtClean="0"/>
              <a:t>(</a:t>
            </a:r>
            <a:r>
              <a:rPr lang="en-US" sz="3600" b="1" dirty="0" smtClean="0"/>
              <a:t>OPD ER</a:t>
            </a:r>
            <a:r>
              <a:rPr lang="th-TH" sz="3600" b="1" dirty="0" smtClean="0"/>
              <a:t>)</a:t>
            </a:r>
            <a:r>
              <a:rPr lang="en-US" sz="3600" b="1" dirty="0" smtClean="0"/>
              <a:t> </a:t>
            </a:r>
            <a:endParaRPr lang="th-TH" sz="3600" b="1" dirty="0"/>
          </a:p>
        </p:txBody>
      </p:sp>
      <p:pic>
        <p:nvPicPr>
          <p:cNvPr id="1027" name="Picture 3" descr="D:\13 มาตรฐานระบบบริการสุขภาพ 7 ระบบ\เคเบิ้ล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316906" cy="27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บทบาทหน้าที่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+mj-cs"/>
            </a:endParaRPr>
          </a:p>
        </p:txBody>
      </p:sp>
      <p:sp>
        <p:nvSpPr>
          <p:cNvPr id="3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2924944"/>
            <a:ext cx="8147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Browallia New" pitchFamily="34" charset="-34"/>
                <a:cs typeface="+mj-cs"/>
              </a:rPr>
              <a:t>	พัฒนา</a:t>
            </a:r>
            <a:r>
              <a:rPr lang="th-TH" sz="4000" dirty="0">
                <a:latin typeface="Browallia New" pitchFamily="34" charset="-34"/>
                <a:cs typeface="+mj-cs"/>
              </a:rPr>
              <a:t>ระบบสารสนเทศ เทคโนโลยีสารสนเทศ เพื่อสนับสนุน</a:t>
            </a:r>
            <a:r>
              <a:rPr lang="th-TH" sz="4000" dirty="0" smtClean="0">
                <a:latin typeface="Browallia New" pitchFamily="34" charset="-34"/>
                <a:cs typeface="+mj-cs"/>
              </a:rPr>
              <a:t>การให้บริการ</a:t>
            </a:r>
            <a:r>
              <a:rPr lang="th-TH" sz="4000" dirty="0">
                <a:latin typeface="Browallia New" pitchFamily="34" charset="-34"/>
                <a:cs typeface="+mj-cs"/>
              </a:rPr>
              <a:t>ผู้ป่วย การพัฒนา</a:t>
            </a:r>
            <a:r>
              <a:rPr lang="th-TH" sz="4000" dirty="0" smtClean="0">
                <a:latin typeface="Browallia New" pitchFamily="34" charset="-34"/>
                <a:cs typeface="+mj-cs"/>
              </a:rPr>
              <a:t>คุณภาพ ของโรงพยาบาลอรัญประเทศ ให้มีคุณภาพที่ดี</a:t>
            </a:r>
            <a:endParaRPr lang="th-TH" sz="4000" dirty="0">
              <a:latin typeface="Browallia New" pitchFamily="34" charset="-34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ระบบ</a:t>
            </a:r>
            <a:r>
              <a:rPr lang="th-TH" sz="3600" b="1" dirty="0"/>
              <a:t>เครือข่ายสื่อสารข้อมูล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83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457200" y="174326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เป้าหมาย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+mj-cs"/>
            </a:endParaRPr>
          </a:p>
        </p:txBody>
      </p:sp>
      <p:sp>
        <p:nvSpPr>
          <p:cNvPr id="3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306883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ข้อมูลสารสนเทศ และเทคโนยีสารสนเทศ </a:t>
            </a:r>
          </a:p>
          <a:p>
            <a:pPr marL="0" indent="0">
              <a:buNone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     ที่เพียงพอ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พร้อม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ใช้ได้มาตรฐาน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83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ระบบสารสนเทศ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21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421196" y="1731631"/>
            <a:ext cx="8229600" cy="7694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IT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Module    </a:t>
            </a:r>
            <a:r>
              <a:rPr lang="th-TH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รพท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.อรัญประเทศ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+mj-cs"/>
            </a:endParaRPr>
          </a:p>
        </p:txBody>
      </p:sp>
      <p:sp>
        <p:nvSpPr>
          <p:cNvPr id="3" name="สี่เหลี่ยมผืนผ้า 2">
            <a:hlinkClick r:id="rId2" action="ppaction://hlinksldjump"/>
          </p:cNvPr>
          <p:cNvSpPr/>
          <p:nvPr/>
        </p:nvSpPr>
        <p:spPr>
          <a:xfrm>
            <a:off x="827584" y="3099783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buFont typeface="+mj-lt"/>
              <a:buAutoNum type="arabicPeriod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ระบบสารสนเทศโปรแกรม </a:t>
            </a:r>
            <a:r>
              <a:rPr lang="en-US" sz="3600" dirty="0" err="1">
                <a:latin typeface="Angsana New" pitchFamily="18" charset="-34"/>
                <a:cs typeface="Angsana New" pitchFamily="18" charset="-34"/>
              </a:rPr>
              <a:t>HOSxP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เชื่อมต่อกับ</a:t>
            </a:r>
          </a:p>
          <a:p>
            <a:r>
              <a:rPr lang="en-US" sz="3600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     ระบบ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LIS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LAB)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และระบบ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PACs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X-Ray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>
            <a:hlinkClick r:id="rId3" action="ppaction://hlinksldjump"/>
          </p:cNvPr>
          <p:cNvSpPr/>
          <p:nvPr/>
        </p:nvSpPr>
        <p:spPr>
          <a:xfrm>
            <a:off x="827584" y="4372232"/>
            <a:ext cx="7746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5900" indent="-742950">
              <a:buAutoNum type="arabicPeriod" startAt="2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ระบบสารสนเทศ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Intranet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สื่อสารภายใน</a:t>
            </a:r>
          </a:p>
          <a:p>
            <a:pPr marL="945900" indent="-742950">
              <a:buAutoNum type="arabicPeriod" startAt="3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สารสนเทศ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Wireless Internet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Internet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marL="202950"/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8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2627784" y="1149049"/>
            <a:ext cx="37444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ระบบ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Network 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D:\ผังเครือข่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4525"/>
            <a:ext cx="7956376" cy="48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1561760" y="1340768"/>
            <a:ext cx="6316464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Hardware  Server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1230355" y="2400661"/>
            <a:ext cx="6979273" cy="1368152"/>
            <a:chOff x="700957" y="2060848"/>
            <a:chExt cx="6979273" cy="1368152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89" y="2069452"/>
              <a:ext cx="638175" cy="8191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0957" y="2924944"/>
              <a:ext cx="846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Database 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060848"/>
              <a:ext cx="638175" cy="819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31429" y="2924944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Mirror Database 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" t="7480" r="78316" b="41183"/>
            <a:stretch/>
          </p:blipFill>
          <p:spPr>
            <a:xfrm>
              <a:off x="3635896" y="2060848"/>
              <a:ext cx="659958" cy="914401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" t="7480" r="78316" b="41183"/>
            <a:stretch/>
          </p:blipFill>
          <p:spPr>
            <a:xfrm>
              <a:off x="4788024" y="2060848"/>
              <a:ext cx="659958" cy="91440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" t="7480" r="78316" b="41183"/>
            <a:stretch/>
          </p:blipFill>
          <p:spPr>
            <a:xfrm>
              <a:off x="5940152" y="2104376"/>
              <a:ext cx="659958" cy="914401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" t="7480" r="78316" b="41183"/>
            <a:stretch/>
          </p:blipFill>
          <p:spPr>
            <a:xfrm>
              <a:off x="7020272" y="2172301"/>
              <a:ext cx="659958" cy="9144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01509" y="2956882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Internet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976845"/>
              <a:ext cx="982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Application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2160" y="2996952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LIS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3028890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PACs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95707"/>
              </p:ext>
            </p:extLst>
          </p:nvPr>
        </p:nvGraphicFramePr>
        <p:xfrm>
          <a:off x="882987" y="3795516"/>
          <a:ext cx="7716741" cy="229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487"/>
                <a:gridCol w="1016139"/>
                <a:gridCol w="653961"/>
                <a:gridCol w="588565"/>
                <a:gridCol w="653961"/>
                <a:gridCol w="915546"/>
                <a:gridCol w="1111734"/>
                <a:gridCol w="880348"/>
              </a:tblGrid>
              <a:tr h="73856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ตัวชี้วัด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เป้าหมาย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57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58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59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60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61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62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</a:tr>
              <a:tr h="820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Down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Time Server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Angsana New" pitchFamily="18" charset="-34"/>
                          <a:cs typeface="Angsana New" pitchFamily="18" charset="-34"/>
                        </a:rPr>
                        <a:t>&lt;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20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นาที/ครั้ง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150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(40)/(60)/(37)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738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Server </a:t>
                      </a:r>
                      <a:r>
                        <a:rPr lang="th-TH" dirty="0" smtClean="0">
                          <a:cs typeface="+mj-cs"/>
                        </a:rPr>
                        <a:t>ล่ม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1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93180"/>
            <a:ext cx="2016224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Software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73" y="598909"/>
            <a:ext cx="2016224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SAFETY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314588"/>
            <a:ext cx="2359941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  <a:cs typeface="+mj-cs"/>
              </a:rPr>
              <a:t>กำหนดสิทธิตามหน้าที่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77" y="1837808"/>
            <a:ext cx="6048672" cy="45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18204"/>
            <a:ext cx="2016224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People ware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18204"/>
            <a:ext cx="2016224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SAFETY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5" r="2355" b="31831"/>
          <a:stretch/>
        </p:blipFill>
        <p:spPr>
          <a:xfrm>
            <a:off x="1907704" y="1268760"/>
            <a:ext cx="5023478" cy="47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ด้านที่ </a:t>
            </a:r>
            <a:r>
              <a:rPr lang="en-US" b="1" dirty="0" smtClean="0"/>
              <a:t>5 </a:t>
            </a:r>
            <a:r>
              <a:rPr lang="th-TH" b="1" dirty="0" smtClean="0"/>
              <a:t>ระบบสื่อสาร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556680"/>
              </p:ext>
            </p:extLst>
          </p:nvPr>
        </p:nvGraphicFramePr>
        <p:xfrm>
          <a:off x="1219200" y="1219200"/>
          <a:ext cx="7239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457200" y="1807239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หน้าที่และเป้าหมาย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301738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มีข้อมูลสารสนเทศ และเทคโนโลยีสารสนเทศ เพียงพอพร้อมใช้ได้มาตรฐาน ในแต่ละด้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 เช่น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4169513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th-TH" sz="3600" dirty="0" smtClean="0">
                <a:latin typeface="Angsana New" pitchFamily="18" charset="-34"/>
                <a:cs typeface="+mj-cs"/>
              </a:rPr>
              <a:t>การดูแลรักษาผู้ป่วย </a:t>
            </a:r>
          </a:p>
          <a:p>
            <a:pPr marL="1200150" lvl="1" indent="-742950">
              <a:buFont typeface="+mj-lt"/>
              <a:buAutoNum type="arabicPeriod"/>
            </a:pPr>
            <a:r>
              <a:rPr lang="th-TH" sz="3600" dirty="0" smtClean="0">
                <a:latin typeface="Angsana New" pitchFamily="18" charset="-34"/>
                <a:cs typeface="+mj-cs"/>
              </a:rPr>
              <a:t>การ</a:t>
            </a:r>
            <a:r>
              <a:rPr lang="th-TH" sz="3600" dirty="0">
                <a:latin typeface="Angsana New" pitchFamily="18" charset="-34"/>
                <a:cs typeface="+mj-cs"/>
              </a:rPr>
              <a:t>พัฒนา</a:t>
            </a:r>
            <a:r>
              <a:rPr lang="th-TH" sz="3600" dirty="0" smtClean="0">
                <a:latin typeface="Angsana New" pitchFamily="18" charset="-34"/>
                <a:cs typeface="+mj-cs"/>
              </a:rPr>
              <a:t>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24406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251520" y="980728"/>
            <a:ext cx="4762872" cy="7694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1. การดูแลรักษาผู้ป่วย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1602" y="1829732"/>
            <a:ext cx="673569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มีระบบการ </a:t>
            </a:r>
            <a:r>
              <a:rPr lang="th-TH" sz="28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เตือนการแพ้ยา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ในผู้ป่วยที่แพ้ยาในทุกระบบงาน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6732240" cy="39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63888" y="1700808"/>
            <a:ext cx="4857784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มีระบบการ </a:t>
            </a:r>
            <a:r>
              <a:rPr lang="th-TH" sz="2800" b="1" u="sng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ล็อค</a:t>
            </a:r>
            <a:r>
              <a:rPr lang="th-TH" sz="2800" b="1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ไม่ให้จ่ายยา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ในผู้ป่วยที่แพ้ยา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323528" y="836712"/>
            <a:ext cx="4906888" cy="7694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1. การดูแลรักษาผู้ป่วย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6" y="2224028"/>
            <a:ext cx="7236296" cy="4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53" y="1196752"/>
            <a:ext cx="6984775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92080" y="2034983"/>
            <a:ext cx="2664296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Thai - refer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115616" y="2635476"/>
            <a:ext cx="7236802" cy="3861048"/>
            <a:chOff x="611561" y="2055238"/>
            <a:chExt cx="7776864" cy="42675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2055238"/>
              <a:ext cx="7776864" cy="426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3099102" y="3683372"/>
              <a:ext cx="720080" cy="10081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45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55976" y="1893785"/>
            <a:ext cx="3601462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โปรแกรมบริหารงานความเสี่ยง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35226" y="1130010"/>
            <a:ext cx="7283152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984776" cy="3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43807" y="2015262"/>
            <a:ext cx="5544615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โปรแกรมเตือนการอัพเดทข้อมูลข่าวสาร ทาง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LINE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52232" y="1196752"/>
            <a:ext cx="7560840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8" y="2763730"/>
            <a:ext cx="3528391" cy="34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93681" y="2348880"/>
            <a:ext cx="5976664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โปรแกรมเยี่ยมบ้านโดย </a:t>
            </a:r>
            <a:r>
              <a:rPr lang="th-TH" dirty="0" err="1" smtClean="0">
                <a:latin typeface="TH Niramit AS" pitchFamily="2" charset="-34"/>
                <a:cs typeface="TH Niramit AS" pitchFamily="2" charset="-34"/>
              </a:rPr>
              <a:t>อสม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ผ่าน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APP  NCD@HOME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755576" y="1268760"/>
            <a:ext cx="7685519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68459"/>
            <a:ext cx="1548851" cy="144016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045315"/>
            <a:ext cx="2214741" cy="311819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5681167" y="3075807"/>
            <a:ext cx="3079291" cy="30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7248" y="2058419"/>
            <a:ext cx="5976664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โปรแกรมเยี่ยมบ้านโดย </a:t>
            </a:r>
            <a:r>
              <a:rPr lang="th-TH" dirty="0" err="1" smtClean="0">
                <a:latin typeface="TH Niramit AS" pitchFamily="2" charset="-34"/>
                <a:cs typeface="TH Niramit AS" pitchFamily="2" charset="-34"/>
              </a:rPr>
              <a:t>อสม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ผ่าน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APP  NCD@HOME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894420" y="1196752"/>
            <a:ext cx="7211144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2088232" cy="330974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15171"/>
            <a:ext cx="2538763" cy="33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3688" y="1920758"/>
            <a:ext cx="5976664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โปรแกรมเยี่ยมบ้านโดย </a:t>
            </a:r>
            <a:r>
              <a:rPr lang="th-TH" dirty="0" err="1" smtClean="0">
                <a:latin typeface="TH Niramit AS" pitchFamily="2" charset="-34"/>
                <a:cs typeface="TH Niramit AS" pitchFamily="2" charset="-34"/>
              </a:rPr>
              <a:t>อสม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ผ่าน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APP  NCD@HOME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872888" y="1197798"/>
            <a:ext cx="7283152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ระบบสารสนเทศในการพัฒนาคุณภาพบริการ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691680" y="2490265"/>
            <a:ext cx="2606591" cy="206566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3" y="2490265"/>
            <a:ext cx="2384605" cy="37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75855" y="2819400"/>
            <a:ext cx="8229600" cy="2362200"/>
          </a:xfrm>
        </p:spPr>
        <p:txBody>
          <a:bodyPr/>
          <a:lstStyle/>
          <a:p>
            <a:r>
              <a:rPr lang="th-TH" sz="3600" b="1" dirty="0" smtClean="0"/>
              <a:t>ระเบียบการดูกล้องวงจรปิด</a:t>
            </a:r>
          </a:p>
          <a:p>
            <a:r>
              <a:rPr lang="th-TH" sz="3600" b="1" dirty="0" smtClean="0"/>
              <a:t>ระเบียบการเข้าถึงข้อมูลสำคัญในระบบสารสนเทศ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2000" y="1253836"/>
            <a:ext cx="8077200" cy="1371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มาตรการความปลอดภัย</a:t>
            </a:r>
            <a:br>
              <a:rPr lang="th-TH" sz="3600" b="1" dirty="0"/>
            </a:br>
            <a:r>
              <a:rPr lang="th-TH" sz="3600" b="1" dirty="0"/>
              <a:t>การใช้ระบบสื่อสาร  การติดตั้ง และการใช้งาน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5449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การประเมินตนเอง</a:t>
            </a:r>
            <a:endParaRPr lang="th-TH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914400" y="2057400"/>
            <a:ext cx="3528392" cy="24482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/>
              <a:t>มีบางส่วน </a:t>
            </a:r>
            <a:r>
              <a:rPr lang="en-US" sz="4400" b="1" dirty="0" smtClean="0"/>
              <a:t>13 </a:t>
            </a:r>
            <a:r>
              <a:rPr lang="th-TH" sz="4400" b="1" dirty="0" smtClean="0"/>
              <a:t>ข้อ</a:t>
            </a: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953000" y="2057400"/>
            <a:ext cx="3528392" cy="2376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</a:rPr>
              <a:t>มีครบถ้วน </a:t>
            </a:r>
            <a:r>
              <a:rPr lang="en-US" sz="4400" b="1" dirty="0">
                <a:solidFill>
                  <a:schemeClr val="tx1"/>
                </a:solidFill>
              </a:rPr>
              <a:t>8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</a:rPr>
              <a:t>ข้อ</a:t>
            </a:r>
            <a:endParaRPr lang="th-TH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457200" y="153678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+mj-cs"/>
              </a:rPr>
              <a:t>โอกาสพัฒนา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+mj-cs"/>
            </a:endParaRPr>
          </a:p>
        </p:txBody>
      </p:sp>
      <p:sp>
        <p:nvSpPr>
          <p:cNvPr id="8" name="ตัวแทนเนื้อหา 4"/>
          <p:cNvSpPr txBox="1">
            <a:spLocks noGrp="1"/>
          </p:cNvSpPr>
          <p:nvPr>
            <p:ph idx="1"/>
          </p:nvPr>
        </p:nvSpPr>
        <p:spPr>
          <a:xfrm>
            <a:off x="457200" y="2862342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พัฒนา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ความสมบูรณ์ของการบันทึกเวช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ระเบียน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ระบบการจองการนัดออนไลน์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ระบบ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Paperless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หน่วยงานเป้าหมาย(คลินิก)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ทบทวนการบันทึกข้อมูลทั้งระบบงานที่ให้บริการ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3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เครื่อง</a:t>
            </a:r>
            <a:r>
              <a:rPr lang="th-TH" b="1" dirty="0"/>
              <a:t>วิทยุคมนาคม</a:t>
            </a:r>
            <a:br>
              <a:rPr lang="th-TH" b="1" dirty="0"/>
            </a:br>
            <a:endParaRPr lang="th-TH" dirty="0"/>
          </a:p>
        </p:txBody>
      </p:sp>
      <p:pic>
        <p:nvPicPr>
          <p:cNvPr id="2050" name="Picture 2" descr="D:\13 มาตรฐานระบบบริการสุขภาพ 7 ระบบ\4467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5" t="-16379" b="25814"/>
          <a:stretch/>
        </p:blipFill>
        <p:spPr bwMode="auto">
          <a:xfrm>
            <a:off x="533400" y="990600"/>
            <a:ext cx="3733800" cy="29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3 มาตรฐานระบบบริการสุขภาพ 7 ระบบ\446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1600200"/>
            <a:ext cx="3581400" cy="27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828800" y="4876800"/>
            <a:ext cx="46863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Mobile </a:t>
            </a:r>
            <a:r>
              <a:rPr lang="th-TH" sz="3600" dirty="0" smtClean="0"/>
              <a:t>รถ </a:t>
            </a:r>
            <a:r>
              <a:rPr lang="en-US" sz="3600" dirty="0" smtClean="0"/>
              <a:t>Ambulance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6547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การขึ้นทะเบียน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7030A0"/>
                </a:solidFill>
              </a:rPr>
              <a:t>อยู่ระหว่างดำเนินการขออนุญาตกับ </a:t>
            </a:r>
            <a:r>
              <a:rPr lang="th-TH" sz="3600" b="1" dirty="0" err="1" smtClean="0">
                <a:solidFill>
                  <a:srgbClr val="7030A0"/>
                </a:solidFill>
              </a:rPr>
              <a:t>กสทช</a:t>
            </a:r>
            <a:r>
              <a:rPr lang="th-TH" sz="36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ผู้ใช้งานยังเคย/ไม่เคยผ่านการอบรม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การซ่อมบำรุงโดยช่าง </a:t>
            </a:r>
            <a:r>
              <a:rPr lang="th-TH" sz="3600" b="1" dirty="0" err="1" smtClean="0">
                <a:solidFill>
                  <a:srgbClr val="7030A0"/>
                </a:solidFill>
              </a:rPr>
              <a:t>ร.พ</a:t>
            </a:r>
            <a:r>
              <a:rPr lang="th-TH" sz="3600" b="1" dirty="0" smtClean="0">
                <a:solidFill>
                  <a:srgbClr val="7030A0"/>
                </a:solidFill>
              </a:rPr>
              <a:t>./ช่างบริษัท</a:t>
            </a:r>
          </a:p>
          <a:p>
            <a:pPr marL="0" indent="0">
              <a:buNone/>
            </a:pPr>
            <a:endParaRPr lang="th-TH" b="1" dirty="0" smtClean="0"/>
          </a:p>
          <a:p>
            <a:endParaRPr lang="th-TH" b="1" dirty="0" smtClean="0"/>
          </a:p>
          <a:p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8036" y="3505200"/>
            <a:ext cx="8229600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u="sng" dirty="0">
                <a:solidFill>
                  <a:srgbClr val="7030A0"/>
                </a:solidFill>
              </a:rPr>
              <a:t>โอกาสการพัฒนา</a:t>
            </a:r>
          </a:p>
          <a:p>
            <a:r>
              <a:rPr lang="th-TH" sz="3600" b="1" dirty="0">
                <a:solidFill>
                  <a:srgbClr val="7030A0"/>
                </a:solidFill>
              </a:rPr>
              <a:t>วางแผนการฝึกอบรมแก่บุคลากรผู้ใช้งาน/ช่างซ่อม</a:t>
            </a:r>
            <a:r>
              <a:rPr lang="th-TH" sz="3600" b="1" dirty="0" smtClean="0">
                <a:solidFill>
                  <a:srgbClr val="7030A0"/>
                </a:solidFill>
              </a:rPr>
              <a:t>บำรุง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การซ่อมบำรุงประจำปี</a:t>
            </a:r>
            <a:endParaRPr lang="th-TH" sz="3600" b="1" dirty="0">
              <a:solidFill>
                <a:srgbClr val="7030A0"/>
              </a:solidFill>
            </a:endParaRPr>
          </a:p>
          <a:p>
            <a:pPr algn="ctr"/>
            <a:endParaRPr lang="th-T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/>
              <a:t>ระบบเรียกพยาบาล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3886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1.</a:t>
            </a:r>
            <a:r>
              <a:rPr lang="th-TH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Intercom</a:t>
            </a:r>
            <a:r>
              <a:rPr lang="th-TH" sz="3600" b="1" dirty="0" smtClean="0">
                <a:solidFill>
                  <a:srgbClr val="7030A0"/>
                </a:solidFill>
              </a:rPr>
              <a:t>  หัวเตียงผู้ป่วย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IPD 7 </a:t>
            </a:r>
            <a:r>
              <a:rPr lang="th-TH" sz="3600" b="1" dirty="0" smtClean="0">
                <a:solidFill>
                  <a:srgbClr val="7030A0"/>
                </a:solidFill>
              </a:rPr>
              <a:t>หน่วยงาน(</a:t>
            </a:r>
            <a:r>
              <a:rPr lang="en-US" sz="3600" b="1" dirty="0" smtClean="0">
                <a:solidFill>
                  <a:srgbClr val="7030A0"/>
                </a:solidFill>
              </a:rPr>
              <a:t>LR PP Med Sur</a:t>
            </a:r>
            <a:r>
              <a:rPr lang="th-TH" sz="3600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2. </a:t>
            </a:r>
            <a:r>
              <a:rPr lang="th-TH" sz="3600" b="1" dirty="0">
                <a:solidFill>
                  <a:srgbClr val="7030A0"/>
                </a:solidFill>
              </a:rPr>
              <a:t>กริ่งฉุกเฉินในห้องน้ำ </a:t>
            </a:r>
            <a:r>
              <a:rPr lang="th-TH" sz="3600" b="1" dirty="0" smtClean="0">
                <a:solidFill>
                  <a:srgbClr val="7030A0"/>
                </a:solidFill>
              </a:rPr>
              <a:t>ทุกห้อง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OPD ER IPD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กริ่งฉุกเฉิน </a:t>
            </a:r>
            <a:r>
              <a:rPr lang="en-US" sz="3600" b="1" dirty="0" smtClean="0">
                <a:solidFill>
                  <a:srgbClr val="7030A0"/>
                </a:solidFill>
              </a:rPr>
              <a:t>OR</a:t>
            </a:r>
            <a:endParaRPr lang="th-TH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ผังระบบเรียกพยาบาล </a:t>
            </a:r>
            <a:endParaRPr lang="th-TH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21230" r="15332" b="9127"/>
          <a:stretch/>
        </p:blipFill>
        <p:spPr bwMode="auto">
          <a:xfrm>
            <a:off x="304800" y="1524001"/>
            <a:ext cx="8534399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ตัวแทนเนื้อหา 4"/>
          <p:cNvPicPr>
            <a:picLocks noGrp="1"/>
          </p:cNvPicPr>
          <p:nvPr>
            <p:ph idx="1"/>
          </p:nvPr>
        </p:nvPicPr>
        <p:blipFill rotWithShape="1">
          <a:blip r:embed="rId3"/>
          <a:srcRect l="5769" t="21714" r="16668" b="10287"/>
          <a:stretch/>
        </p:blipFill>
        <p:spPr>
          <a:xfrm>
            <a:off x="-1447800" y="4191000"/>
            <a:ext cx="10377056" cy="16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" name="ตัวแทนเนื้อหา 50"/>
          <p:cNvPicPr>
            <a:picLocks noGrp="1"/>
          </p:cNvPicPr>
          <p:nvPr>
            <p:ph idx="1"/>
          </p:nvPr>
        </p:nvPicPr>
        <p:blipFill rotWithShape="1">
          <a:blip r:embed="rId2"/>
          <a:srcRect l="18352" t="23341" r="16399" b="7235"/>
          <a:stretch/>
        </p:blipFill>
        <p:spPr>
          <a:xfrm>
            <a:off x="914400" y="990600"/>
            <a:ext cx="5756564" cy="3214255"/>
          </a:xfrm>
          <a:prstGeom prst="rect">
            <a:avLst/>
          </a:prstGeom>
        </p:spPr>
      </p:pic>
      <p:pic>
        <p:nvPicPr>
          <p:cNvPr id="52" name="รูปภาพ 51"/>
          <p:cNvPicPr/>
          <p:nvPr/>
        </p:nvPicPr>
        <p:blipFill rotWithShape="1">
          <a:blip r:embed="rId3"/>
          <a:srcRect l="28766" t="17415" r="28691" b="5614"/>
          <a:stretch/>
        </p:blipFill>
        <p:spPr>
          <a:xfrm>
            <a:off x="4038600" y="4038599"/>
            <a:ext cx="2438400" cy="2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2000" y="1447800"/>
            <a:ext cx="7772400" cy="304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/>
              <a:t>แผนการพัฒนา</a:t>
            </a:r>
          </a:p>
          <a:p>
            <a:r>
              <a:rPr lang="th-TH" sz="3600" b="1" dirty="0" smtClean="0"/>
              <a:t>การซ่อมบำรุงโดยช่าง รพ.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353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519</Words>
  <Application>Microsoft Office PowerPoint</Application>
  <PresentationFormat>นำเสนอทางหน้าจอ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Office Theme</vt:lpstr>
      <vt:lpstr>งานนำเสนอ PowerPoint</vt:lpstr>
      <vt:lpstr>ด้านที่ 5 ระบบสื่อสาร</vt:lpstr>
      <vt:lpstr>การประเมินตนเอง</vt:lpstr>
      <vt:lpstr> เครื่องวิทยุคมนาคม </vt:lpstr>
      <vt:lpstr>การขึ้นทะเบียน</vt:lpstr>
      <vt:lpstr>ระบบเรียกพยาบาล</vt:lpstr>
      <vt:lpstr>ผังระบบเรียกพยาบาล </vt:lpstr>
      <vt:lpstr>งานนำเสนอ PowerPoint</vt:lpstr>
      <vt:lpstr>งานนำเสนอ PowerPoint</vt:lpstr>
      <vt:lpstr>กล้องวงจรปิด</vt:lpstr>
      <vt:lpstr>เสียงตามสาย</vt:lpstr>
      <vt:lpstr>ระบบเคเบิ้ลทีวี</vt:lpstr>
      <vt:lpstr>บทบาทหน้าที่</vt:lpstr>
      <vt:lpstr>เป้าหมาย</vt:lpstr>
      <vt:lpstr>IT Module    รพท.อรัญประเทศ</vt:lpstr>
      <vt:lpstr>ระบบ Network </vt:lpstr>
      <vt:lpstr>Hardware  Server</vt:lpstr>
      <vt:lpstr>งานนำเสนอ PowerPoint</vt:lpstr>
      <vt:lpstr>งานนำเสนอ PowerPoint</vt:lpstr>
      <vt:lpstr>หน้าที่และเป้าหมาย</vt:lpstr>
      <vt:lpstr>1. การดูแลรักษาผู้ป่วย</vt:lpstr>
      <vt:lpstr>1. การดูแลรักษาผู้ป่วย</vt:lpstr>
      <vt:lpstr>งานนำเสนอ PowerPoint</vt:lpstr>
      <vt:lpstr>2. ระบบสารสนเทศในการพัฒนาคุณภาพบริการ</vt:lpstr>
      <vt:lpstr>2. ระบบสารสนเทศในการพัฒนาคุณภาพบริการ</vt:lpstr>
      <vt:lpstr>2. ระบบสารสนเทศในการพัฒนาคุณภาพบริการ</vt:lpstr>
      <vt:lpstr>2. ระบบสารสนเทศในการพัฒนาคุณภาพบริการ</vt:lpstr>
      <vt:lpstr>2. ระบบสารสนเทศในการพัฒนาคุณภาพบริการ</vt:lpstr>
      <vt:lpstr>งานนำเสนอ PowerPoint</vt:lpstr>
      <vt:lpstr>โอกาสพัฒนา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tai</dc:creator>
  <cp:lastModifiedBy>admin</cp:lastModifiedBy>
  <cp:revision>30</cp:revision>
  <cp:lastPrinted>2018-06-13T01:11:13Z</cp:lastPrinted>
  <dcterms:created xsi:type="dcterms:W3CDTF">2017-05-03T06:13:29Z</dcterms:created>
  <dcterms:modified xsi:type="dcterms:W3CDTF">2018-06-13T01:30:00Z</dcterms:modified>
</cp:coreProperties>
</file>