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4" r:id="rId57"/>
    <p:sldId id="312" r:id="rId58"/>
    <p:sldId id="315" r:id="rId59"/>
    <p:sldId id="316" r:id="rId60"/>
    <p:sldId id="317" r:id="rId61"/>
    <p:sldId id="318" r:id="rId62"/>
  </p:sldIdLst>
  <p:sldSz cx="12192000" cy="6858000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  <a:srgbClr val="FF6699"/>
    <a:srgbClr val="0066FF"/>
    <a:srgbClr val="0033CC"/>
    <a:srgbClr val="3333CC"/>
    <a:srgbClr val="FFFFCC"/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58" autoAdjust="0"/>
    <p:restoredTop sz="94803" autoAdjust="0"/>
  </p:normalViewPr>
  <p:slideViewPr>
    <p:cSldViewPr snapToGrid="0">
      <p:cViewPr>
        <p:scale>
          <a:sx n="81" d="100"/>
          <a:sy n="81" d="100"/>
        </p:scale>
        <p:origin x="-1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7E845-983A-4830-8C5D-5A064ECB768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75672DE-1EC7-4164-9DEE-4CAE25EA6C2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3600" dirty="0" smtClean="0">
              <a:solidFill>
                <a:srgbClr val="7030A0"/>
              </a:solidFill>
              <a:latin typeface="Jasmine New" pitchFamily="18" charset="-34"/>
              <a:cs typeface="Jasmine New" pitchFamily="18" charset="-34"/>
            </a:rPr>
            <a:t>การซักประวัติ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ประเด็นปัญหาหลัก</a:t>
          </a:r>
          <a:r>
            <a:rPr lang="th-TH" sz="32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  <a:sym typeface="Wingdings"/>
            </a:rPr>
            <a:t>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ทบทวนระบบอื่น</a:t>
          </a:r>
          <a:endParaRPr lang="th-TH" sz="3600" dirty="0">
            <a:solidFill>
              <a:schemeClr val="tx1"/>
            </a:solidFill>
            <a:latin typeface="Jasmine New" pitchFamily="18" charset="-34"/>
            <a:cs typeface="Jasmine New" pitchFamily="18" charset="-34"/>
          </a:endParaRPr>
        </a:p>
      </dgm:t>
    </dgm:pt>
    <dgm:pt modelId="{898BCB82-C0E6-431F-A522-B7B1CDC456F0}" type="parTrans" cxnId="{93D96BD8-FF29-4BF5-9CB6-665E26D6B5E2}">
      <dgm:prSet/>
      <dgm:spPr/>
      <dgm:t>
        <a:bodyPr/>
        <a:lstStyle/>
        <a:p>
          <a:endParaRPr lang="th-TH"/>
        </a:p>
      </dgm:t>
    </dgm:pt>
    <dgm:pt modelId="{0C34ED68-59FC-4CB4-9D97-EA3AF40B3449}" type="sibTrans" cxnId="{93D96BD8-FF29-4BF5-9CB6-665E26D6B5E2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439B0105-0AB5-483F-B657-90F618914BD2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600" dirty="0" smtClean="0">
              <a:solidFill>
                <a:srgbClr val="7030A0"/>
              </a:solidFill>
              <a:latin typeface="Jasmine New" pitchFamily="18" charset="-34"/>
              <a:cs typeface="Jasmine New" pitchFamily="18" charset="-34"/>
            </a:rPr>
            <a:t>การตรวจร่างกาย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ระบบที่เกี่ยวข้องประเด็นปัญหาหลัก 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  <a:sym typeface="Wingdings"/>
            </a:rPr>
            <a:t>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ระบบอื่น</a:t>
          </a:r>
          <a:endParaRPr lang="th-TH" sz="3600" dirty="0">
            <a:solidFill>
              <a:schemeClr val="tx1"/>
            </a:solidFill>
            <a:latin typeface="Jasmine New" pitchFamily="18" charset="-34"/>
            <a:cs typeface="Jasmine New" pitchFamily="18" charset="-34"/>
          </a:endParaRPr>
        </a:p>
      </dgm:t>
    </dgm:pt>
    <dgm:pt modelId="{CE368198-BE8C-4076-BF55-EA9F9E539D78}" type="parTrans" cxnId="{0450CB06-7EAF-4F21-8318-0125E2290890}">
      <dgm:prSet/>
      <dgm:spPr/>
      <dgm:t>
        <a:bodyPr/>
        <a:lstStyle/>
        <a:p>
          <a:endParaRPr lang="th-TH"/>
        </a:p>
      </dgm:t>
    </dgm:pt>
    <dgm:pt modelId="{488C4DE6-0910-4FEF-A618-41754734A43C}" type="sibTrans" cxnId="{0450CB06-7EAF-4F21-8318-0125E2290890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FB5DD9D5-3373-4B5B-BD38-8EEB323B6D04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600" dirty="0" smtClean="0">
              <a:solidFill>
                <a:srgbClr val="7030A0"/>
              </a:solidFill>
              <a:latin typeface="Jasmine New" pitchFamily="18" charset="-34"/>
              <a:cs typeface="Jasmine New" pitchFamily="18" charset="-34"/>
            </a:rPr>
            <a:t>การวินิจฉัย </a:t>
          </a:r>
          <a:r>
            <a:rPr lang="th-TH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สรุปปัญหาผู้ป่วย</a:t>
          </a:r>
          <a:r>
            <a:rPr lang="en-US" sz="3600" dirty="0" smtClean="0">
              <a:solidFill>
                <a:schemeClr val="tx1"/>
              </a:solidFill>
              <a:latin typeface="Jasmine New" pitchFamily="18" charset="-34"/>
              <a:cs typeface="Jasmine New" pitchFamily="18" charset="-34"/>
            </a:rPr>
            <a:t> Diagnosis, health problems</a:t>
          </a:r>
          <a:endParaRPr lang="th-TH" sz="3600" dirty="0">
            <a:solidFill>
              <a:schemeClr val="tx1"/>
            </a:solidFill>
            <a:latin typeface="Jasmine New" pitchFamily="18" charset="-34"/>
            <a:cs typeface="Jasmine New" pitchFamily="18" charset="-34"/>
          </a:endParaRPr>
        </a:p>
      </dgm:t>
    </dgm:pt>
    <dgm:pt modelId="{2897DAC0-0E5B-4438-85FA-FA8CA45BD179}" type="parTrans" cxnId="{5A410C0F-AE43-4174-8F7E-7A57547D5F7C}">
      <dgm:prSet/>
      <dgm:spPr/>
      <dgm:t>
        <a:bodyPr/>
        <a:lstStyle/>
        <a:p>
          <a:endParaRPr lang="th-TH"/>
        </a:p>
      </dgm:t>
    </dgm:pt>
    <dgm:pt modelId="{BFEBEAF9-C2E8-46AF-951F-894E1C911418}" type="sibTrans" cxnId="{5A410C0F-AE43-4174-8F7E-7A57547D5F7C}">
      <dgm:prSet/>
      <dgm:spPr/>
      <dgm:t>
        <a:bodyPr/>
        <a:lstStyle/>
        <a:p>
          <a:endParaRPr lang="th-TH"/>
        </a:p>
      </dgm:t>
    </dgm:pt>
    <dgm:pt modelId="{7AB9D642-7E32-4D38-BD58-1E9DA90F3BCE}" type="pres">
      <dgm:prSet presAssocID="{8147E845-983A-4830-8C5D-5A064ECB7686}" presName="linearFlow" presStyleCnt="0">
        <dgm:presLayoutVars>
          <dgm:resizeHandles val="exact"/>
        </dgm:presLayoutVars>
      </dgm:prSet>
      <dgm:spPr/>
    </dgm:pt>
    <dgm:pt modelId="{27D1AC39-79C7-4950-AB3E-582CDB07E9C3}" type="pres">
      <dgm:prSet presAssocID="{C75672DE-1EC7-4164-9DEE-4CAE25EA6C2D}" presName="node" presStyleLbl="node1" presStyleIdx="0" presStyleCnt="3" custScaleX="2030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43F9F8-96DB-45A1-9F9B-F0CB2D0C318C}" type="pres">
      <dgm:prSet presAssocID="{0C34ED68-59FC-4CB4-9D97-EA3AF40B3449}" presName="sibTrans" presStyleLbl="sibTrans2D1" presStyleIdx="0" presStyleCnt="2"/>
      <dgm:spPr/>
      <dgm:t>
        <a:bodyPr/>
        <a:lstStyle/>
        <a:p>
          <a:endParaRPr lang="th-TH"/>
        </a:p>
      </dgm:t>
    </dgm:pt>
    <dgm:pt modelId="{41DA6639-E9B7-47FC-8686-E25368F69879}" type="pres">
      <dgm:prSet presAssocID="{0C34ED68-59FC-4CB4-9D97-EA3AF40B3449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07A2330C-0DCF-427E-BB7C-C389EE86ECA4}" type="pres">
      <dgm:prSet presAssocID="{439B0105-0AB5-483F-B657-90F618914BD2}" presName="node" presStyleLbl="node1" presStyleIdx="1" presStyleCnt="3" custScaleX="20492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5AD74B-1522-422E-8011-6F27B69616AC}" type="pres">
      <dgm:prSet presAssocID="{488C4DE6-0910-4FEF-A618-41754734A43C}" presName="sibTrans" presStyleLbl="sibTrans2D1" presStyleIdx="1" presStyleCnt="2"/>
      <dgm:spPr/>
      <dgm:t>
        <a:bodyPr/>
        <a:lstStyle/>
        <a:p>
          <a:endParaRPr lang="th-TH"/>
        </a:p>
      </dgm:t>
    </dgm:pt>
    <dgm:pt modelId="{F48C4FBE-B029-4803-890D-07F1AADF6224}" type="pres">
      <dgm:prSet presAssocID="{488C4DE6-0910-4FEF-A618-41754734A43C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D81F900E-B623-4652-97BD-F1F89C9898A6}" type="pres">
      <dgm:prSet presAssocID="{FB5DD9D5-3373-4B5B-BD38-8EEB323B6D04}" presName="node" presStyleLbl="node1" presStyleIdx="2" presStyleCnt="3" custScaleX="20534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BFAF672-F7AF-48E9-9F62-4932912A6284}" type="presOf" srcId="{C75672DE-1EC7-4164-9DEE-4CAE25EA6C2D}" destId="{27D1AC39-79C7-4950-AB3E-582CDB07E9C3}" srcOrd="0" destOrd="0" presId="urn:microsoft.com/office/officeart/2005/8/layout/process2"/>
    <dgm:cxn modelId="{F41F678F-907B-402C-902E-8EB6D5A0F53F}" type="presOf" srcId="{8147E845-983A-4830-8C5D-5A064ECB7686}" destId="{7AB9D642-7E32-4D38-BD58-1E9DA90F3BCE}" srcOrd="0" destOrd="0" presId="urn:microsoft.com/office/officeart/2005/8/layout/process2"/>
    <dgm:cxn modelId="{AD2864DA-FC0F-46D0-9678-2B683C7E3ACB}" type="presOf" srcId="{0C34ED68-59FC-4CB4-9D97-EA3AF40B3449}" destId="{ED43F9F8-96DB-45A1-9F9B-F0CB2D0C318C}" srcOrd="0" destOrd="0" presId="urn:microsoft.com/office/officeart/2005/8/layout/process2"/>
    <dgm:cxn modelId="{5A410C0F-AE43-4174-8F7E-7A57547D5F7C}" srcId="{8147E845-983A-4830-8C5D-5A064ECB7686}" destId="{FB5DD9D5-3373-4B5B-BD38-8EEB323B6D04}" srcOrd="2" destOrd="0" parTransId="{2897DAC0-0E5B-4438-85FA-FA8CA45BD179}" sibTransId="{BFEBEAF9-C2E8-46AF-951F-894E1C911418}"/>
    <dgm:cxn modelId="{879EADAD-63C2-4BD2-BB2E-E3E51923A647}" type="presOf" srcId="{439B0105-0AB5-483F-B657-90F618914BD2}" destId="{07A2330C-0DCF-427E-BB7C-C389EE86ECA4}" srcOrd="0" destOrd="0" presId="urn:microsoft.com/office/officeart/2005/8/layout/process2"/>
    <dgm:cxn modelId="{03BA0032-AAC3-47CE-99CC-11FBC96DCB22}" type="presOf" srcId="{0C34ED68-59FC-4CB4-9D97-EA3AF40B3449}" destId="{41DA6639-E9B7-47FC-8686-E25368F69879}" srcOrd="1" destOrd="0" presId="urn:microsoft.com/office/officeart/2005/8/layout/process2"/>
    <dgm:cxn modelId="{D36CF092-42C2-41F6-A03E-01780E72CE7C}" type="presOf" srcId="{488C4DE6-0910-4FEF-A618-41754734A43C}" destId="{F48C4FBE-B029-4803-890D-07F1AADF6224}" srcOrd="1" destOrd="0" presId="urn:microsoft.com/office/officeart/2005/8/layout/process2"/>
    <dgm:cxn modelId="{0450CB06-7EAF-4F21-8318-0125E2290890}" srcId="{8147E845-983A-4830-8C5D-5A064ECB7686}" destId="{439B0105-0AB5-483F-B657-90F618914BD2}" srcOrd="1" destOrd="0" parTransId="{CE368198-BE8C-4076-BF55-EA9F9E539D78}" sibTransId="{488C4DE6-0910-4FEF-A618-41754734A43C}"/>
    <dgm:cxn modelId="{05FB78A1-E406-49A2-AB4C-93DC358C43D5}" type="presOf" srcId="{FB5DD9D5-3373-4B5B-BD38-8EEB323B6D04}" destId="{D81F900E-B623-4652-97BD-F1F89C9898A6}" srcOrd="0" destOrd="0" presId="urn:microsoft.com/office/officeart/2005/8/layout/process2"/>
    <dgm:cxn modelId="{93D96BD8-FF29-4BF5-9CB6-665E26D6B5E2}" srcId="{8147E845-983A-4830-8C5D-5A064ECB7686}" destId="{C75672DE-1EC7-4164-9DEE-4CAE25EA6C2D}" srcOrd="0" destOrd="0" parTransId="{898BCB82-C0E6-431F-A522-B7B1CDC456F0}" sibTransId="{0C34ED68-59FC-4CB4-9D97-EA3AF40B3449}"/>
    <dgm:cxn modelId="{7010B664-DFA3-4DDB-8360-E370DFCA9B07}" type="presOf" srcId="{488C4DE6-0910-4FEF-A618-41754734A43C}" destId="{ED5AD74B-1522-422E-8011-6F27B69616AC}" srcOrd="0" destOrd="0" presId="urn:microsoft.com/office/officeart/2005/8/layout/process2"/>
    <dgm:cxn modelId="{5B9AFD13-4424-4CA6-9825-2C67444DE20E}" type="presParOf" srcId="{7AB9D642-7E32-4D38-BD58-1E9DA90F3BCE}" destId="{27D1AC39-79C7-4950-AB3E-582CDB07E9C3}" srcOrd="0" destOrd="0" presId="urn:microsoft.com/office/officeart/2005/8/layout/process2"/>
    <dgm:cxn modelId="{C23B3D4F-C913-4674-8CE3-CBAAFAF75299}" type="presParOf" srcId="{7AB9D642-7E32-4D38-BD58-1E9DA90F3BCE}" destId="{ED43F9F8-96DB-45A1-9F9B-F0CB2D0C318C}" srcOrd="1" destOrd="0" presId="urn:microsoft.com/office/officeart/2005/8/layout/process2"/>
    <dgm:cxn modelId="{F7E0B1FC-1D85-42A8-8F72-ACBA90AC4130}" type="presParOf" srcId="{ED43F9F8-96DB-45A1-9F9B-F0CB2D0C318C}" destId="{41DA6639-E9B7-47FC-8686-E25368F69879}" srcOrd="0" destOrd="0" presId="urn:microsoft.com/office/officeart/2005/8/layout/process2"/>
    <dgm:cxn modelId="{D4FE89C8-9CBE-4676-9BB9-6408BF5CBA5B}" type="presParOf" srcId="{7AB9D642-7E32-4D38-BD58-1E9DA90F3BCE}" destId="{07A2330C-0DCF-427E-BB7C-C389EE86ECA4}" srcOrd="2" destOrd="0" presId="urn:microsoft.com/office/officeart/2005/8/layout/process2"/>
    <dgm:cxn modelId="{799B7781-1FCD-441C-800F-BEB7725CD4EE}" type="presParOf" srcId="{7AB9D642-7E32-4D38-BD58-1E9DA90F3BCE}" destId="{ED5AD74B-1522-422E-8011-6F27B69616AC}" srcOrd="3" destOrd="0" presId="urn:microsoft.com/office/officeart/2005/8/layout/process2"/>
    <dgm:cxn modelId="{F1204DF0-0684-4697-A286-476001FFD14E}" type="presParOf" srcId="{ED5AD74B-1522-422E-8011-6F27B69616AC}" destId="{F48C4FBE-B029-4803-890D-07F1AADF6224}" srcOrd="0" destOrd="0" presId="urn:microsoft.com/office/officeart/2005/8/layout/process2"/>
    <dgm:cxn modelId="{79AFE1AA-0BC7-4D93-A547-F49ECCACA721}" type="presParOf" srcId="{7AB9D642-7E32-4D38-BD58-1E9DA90F3BCE}" destId="{D81F900E-B623-4652-97BD-F1F89C9898A6}" srcOrd="4" destOrd="0" presId="urn:microsoft.com/office/officeart/2005/8/layout/process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8C6F0-31CD-47F5-89DF-035E5FEA638F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223D1E6F-0051-4A96-A471-66A59DCE2470}">
      <dgm:prSet phldrT="[ข้อความ]"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Palpitation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9B5C1010-CF46-43CA-BC4C-FFA261FBB990}" type="parTrans" cxnId="{7884F081-5544-4899-8C14-620C3596D163}">
      <dgm:prSet/>
      <dgm:spPr/>
      <dgm:t>
        <a:bodyPr/>
        <a:lstStyle/>
        <a:p>
          <a:endParaRPr lang="th-TH"/>
        </a:p>
      </dgm:t>
    </dgm:pt>
    <dgm:pt modelId="{4051DFDA-CDDB-49EA-A3FA-D08CB1AC7DA2}" type="sibTrans" cxnId="{7884F081-5544-4899-8C14-620C3596D163}">
      <dgm:prSet/>
      <dgm:spPr/>
      <dgm:t>
        <a:bodyPr/>
        <a:lstStyle/>
        <a:p>
          <a:endParaRPr lang="th-TH"/>
        </a:p>
      </dgm:t>
    </dgm:pt>
    <dgm:pt modelId="{9DC302F1-21F2-4DD1-93B5-83B35C7230E0}">
      <dgm:prSet phldrT="[ข้อความ]"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Regular rhythm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0B5EB0B2-052C-4E04-BE5C-4D5D5FF76A0A}" type="parTrans" cxnId="{98252E1F-A9D1-4B8E-8E12-F18900906AC1}">
      <dgm:prSet/>
      <dgm:spPr/>
      <dgm:t>
        <a:bodyPr/>
        <a:lstStyle/>
        <a:p>
          <a:endParaRPr lang="th-TH"/>
        </a:p>
      </dgm:t>
    </dgm:pt>
    <dgm:pt modelId="{E783F5DB-8C9B-46D1-A3F7-D3479CB95F7C}" type="sibTrans" cxnId="{98252E1F-A9D1-4B8E-8E12-F18900906AC1}">
      <dgm:prSet/>
      <dgm:spPr/>
      <dgm:t>
        <a:bodyPr/>
        <a:lstStyle/>
        <a:p>
          <a:endParaRPr lang="th-TH"/>
        </a:p>
      </dgm:t>
    </dgm:pt>
    <dgm:pt modelId="{0B778C1F-25DA-4267-9AC1-A30B7816796E}">
      <dgm:prSet phldrT="[ข้อความ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3200" smtClean="0">
              <a:latin typeface="Jasmine New" pitchFamily="18" charset="-34"/>
              <a:cs typeface="Jasmine New" pitchFamily="18" charset="-34"/>
            </a:rPr>
            <a:t>Physiologic</a:t>
          </a:r>
        </a:p>
        <a:p>
          <a:pPr algn="l">
            <a:lnSpc>
              <a:spcPct val="100000"/>
            </a:lnSpc>
          </a:pPr>
          <a:r>
            <a:rPr lang="en-US" sz="3200" smtClean="0">
              <a:latin typeface="Jasmine New" pitchFamily="18" charset="-34"/>
              <a:cs typeface="Jasmine New" pitchFamily="18" charset="-34"/>
            </a:rPr>
            <a:t>* Exercise</a:t>
          </a:r>
        </a:p>
        <a:p>
          <a:pPr algn="l">
            <a:lnSpc>
              <a:spcPct val="100000"/>
            </a:lnSpc>
          </a:pPr>
          <a:r>
            <a:rPr lang="en-US" sz="3200" smtClean="0">
              <a:latin typeface="Jasmine New" pitchFamily="18" charset="-34"/>
              <a:cs typeface="Jasmine New" pitchFamily="18" charset="-34"/>
            </a:rPr>
            <a:t>* Emotional</a:t>
          </a:r>
        </a:p>
        <a:p>
          <a:pPr algn="l">
            <a:lnSpc>
              <a:spcPct val="100000"/>
            </a:lnSpc>
          </a:pPr>
          <a:r>
            <a:rPr lang="en-US" sz="3200" smtClean="0">
              <a:latin typeface="Jasmine New" pitchFamily="18" charset="-34"/>
              <a:cs typeface="Jasmine New" pitchFamily="18" charset="-34"/>
            </a:rPr>
            <a:t>* Medication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F0DE22B1-230D-404E-B5F3-D9F12C54E6F1}" type="parTrans" cxnId="{DCC6A956-1E79-4A4F-9515-98008118BEDD}">
      <dgm:prSet/>
      <dgm:spPr/>
      <dgm:t>
        <a:bodyPr/>
        <a:lstStyle/>
        <a:p>
          <a:endParaRPr lang="th-TH"/>
        </a:p>
      </dgm:t>
    </dgm:pt>
    <dgm:pt modelId="{328CF64B-A968-4EE4-867E-19DD1CA53A87}" type="sibTrans" cxnId="{DCC6A956-1E79-4A4F-9515-98008118BEDD}">
      <dgm:prSet/>
      <dgm:spPr/>
      <dgm:t>
        <a:bodyPr/>
        <a:lstStyle/>
        <a:p>
          <a:endParaRPr lang="th-TH"/>
        </a:p>
      </dgm:t>
    </dgm:pt>
    <dgm:pt modelId="{E1C1B712-8D41-4864-A1E8-94ED5454E0AB}">
      <dgm:prSet phldrT="[ข้อความ]" custT="1"/>
      <dgm:spPr/>
      <dgm:t>
        <a:bodyPr/>
        <a:lstStyle/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Cardiac cause</a:t>
          </a:r>
        </a:p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*Cardiomegaly</a:t>
          </a:r>
        </a:p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*Aortic valve stenisis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091C1D24-F6FB-41CD-8BD7-0BB0504E0571}" type="parTrans" cxnId="{FCFB3CA7-A93E-4D9E-990B-9D4A02AF8727}">
      <dgm:prSet/>
      <dgm:spPr/>
      <dgm:t>
        <a:bodyPr/>
        <a:lstStyle/>
        <a:p>
          <a:endParaRPr lang="th-TH"/>
        </a:p>
      </dgm:t>
    </dgm:pt>
    <dgm:pt modelId="{D283DD12-9432-4969-AA5D-F49A8C8EDC8C}" type="sibTrans" cxnId="{FCFB3CA7-A93E-4D9E-990B-9D4A02AF8727}">
      <dgm:prSet/>
      <dgm:spPr/>
      <dgm:t>
        <a:bodyPr/>
        <a:lstStyle/>
        <a:p>
          <a:endParaRPr lang="th-TH"/>
        </a:p>
      </dgm:t>
    </dgm:pt>
    <dgm:pt modelId="{838D3694-B1CA-4526-92BE-FF498E7F0685}">
      <dgm:prSet phldrT="[ข้อความ]"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Irregular rhythm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4F52425D-CD7E-4680-B4B2-7FF768B29101}" type="parTrans" cxnId="{4A801BD6-F277-44BA-9324-B2D4B2AD3AE6}">
      <dgm:prSet/>
      <dgm:spPr/>
      <dgm:t>
        <a:bodyPr/>
        <a:lstStyle/>
        <a:p>
          <a:endParaRPr lang="th-TH"/>
        </a:p>
      </dgm:t>
    </dgm:pt>
    <dgm:pt modelId="{8D2E03D8-D252-4957-A3A4-B3A378B76E94}" type="sibTrans" cxnId="{4A801BD6-F277-44BA-9324-B2D4B2AD3AE6}">
      <dgm:prSet/>
      <dgm:spPr/>
      <dgm:t>
        <a:bodyPr/>
        <a:lstStyle/>
        <a:p>
          <a:endParaRPr lang="th-TH"/>
        </a:p>
      </dgm:t>
    </dgm:pt>
    <dgm:pt modelId="{2B05A04E-8C0B-4377-8E27-6985065AF7AB}">
      <dgm:prSet phldrT="[ข้อความ]" custT="1"/>
      <dgm:spPr/>
      <dgm:t>
        <a:bodyPr/>
        <a:lstStyle/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Arrhmia</a:t>
          </a:r>
        </a:p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*S.V.T.</a:t>
          </a:r>
        </a:p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*AF.</a:t>
          </a:r>
        </a:p>
        <a:p>
          <a:pPr algn="l"/>
          <a:r>
            <a:rPr lang="en-US" sz="3200" smtClean="0">
              <a:latin typeface="Jasmine New" pitchFamily="18" charset="-34"/>
              <a:cs typeface="Jasmine New" pitchFamily="18" charset="-34"/>
            </a:rPr>
            <a:t>*PVC.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C014A0E9-5388-44D0-A6F7-036D1BC9FC96}" type="parTrans" cxnId="{254A5C0A-C76F-46FA-AE1E-803AD967C440}">
      <dgm:prSet/>
      <dgm:spPr/>
      <dgm:t>
        <a:bodyPr/>
        <a:lstStyle/>
        <a:p>
          <a:endParaRPr lang="th-TH"/>
        </a:p>
      </dgm:t>
    </dgm:pt>
    <dgm:pt modelId="{6913717A-277A-46C8-9FD0-1CCF04A99C49}" type="sibTrans" cxnId="{254A5C0A-C76F-46FA-AE1E-803AD967C440}">
      <dgm:prSet/>
      <dgm:spPr/>
      <dgm:t>
        <a:bodyPr/>
        <a:lstStyle/>
        <a:p>
          <a:endParaRPr lang="th-TH"/>
        </a:p>
      </dgm:t>
    </dgm:pt>
    <dgm:pt modelId="{248C0BBB-E693-4799-ADB5-FE16D5F6D8EC}">
      <dgm:prSet custT="1"/>
      <dgm:spPr/>
      <dgm:t>
        <a:bodyPr/>
        <a:lstStyle/>
        <a:p>
          <a:r>
            <a:rPr lang="en-US" sz="3200" smtClean="0">
              <a:latin typeface="Jasmine New" pitchFamily="18" charset="-34"/>
              <a:cs typeface="Jasmine New" pitchFamily="18" charset="-34"/>
            </a:rPr>
            <a:t>Pathologic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56270561-45D4-4844-958E-B5E605788158}" type="parTrans" cxnId="{CE7CC95E-1CEB-4512-B470-645B43DF7158}">
      <dgm:prSet/>
      <dgm:spPr/>
      <dgm:t>
        <a:bodyPr/>
        <a:lstStyle/>
        <a:p>
          <a:endParaRPr lang="th-TH"/>
        </a:p>
      </dgm:t>
    </dgm:pt>
    <dgm:pt modelId="{9ADEBB8F-2C47-4E7C-9DE6-3AF882D099C0}" type="sibTrans" cxnId="{CE7CC95E-1CEB-4512-B470-645B43DF7158}">
      <dgm:prSet/>
      <dgm:spPr/>
      <dgm:t>
        <a:bodyPr/>
        <a:lstStyle/>
        <a:p>
          <a:endParaRPr lang="th-TH"/>
        </a:p>
      </dgm:t>
    </dgm:pt>
    <dgm:pt modelId="{B83420C4-E799-4007-AA7E-220AF18361F8}">
      <dgm:prSet custT="1"/>
      <dgm:spPr/>
      <dgm:t>
        <a:bodyPr/>
        <a:lstStyle/>
        <a:p>
          <a:r>
            <a:rPr lang="en-US" sz="3200" smtClean="0">
              <a:latin typeface="Jasmine New" pitchFamily="18" charset="-34"/>
              <a:cs typeface="Jasmine New" pitchFamily="18" charset="-34"/>
            </a:rPr>
            <a:t>Non-cardiac/Systemic disease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F7F3C1C0-5D6E-46E1-A977-C360CD1B63CB}" type="parTrans" cxnId="{13D40F98-2A83-45EB-839A-11C3A0D83A33}">
      <dgm:prSet/>
      <dgm:spPr/>
      <dgm:t>
        <a:bodyPr/>
        <a:lstStyle/>
        <a:p>
          <a:endParaRPr lang="th-TH"/>
        </a:p>
      </dgm:t>
    </dgm:pt>
    <dgm:pt modelId="{073A9EAD-0A2C-4045-86DC-E368BAD7A6C4}" type="sibTrans" cxnId="{13D40F98-2A83-45EB-839A-11C3A0D83A33}">
      <dgm:prSet/>
      <dgm:spPr/>
      <dgm:t>
        <a:bodyPr/>
        <a:lstStyle/>
        <a:p>
          <a:endParaRPr lang="th-TH"/>
        </a:p>
      </dgm:t>
    </dgm:pt>
    <dgm:pt modelId="{98BBD6BC-540B-4B68-B7A0-F0F306A31D6C}">
      <dgm:prSet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hypoglycemia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23E60673-153B-4C0A-952E-18EB5BB836CA}" type="parTrans" cxnId="{4FCABA70-D0AE-46EA-9551-99382966D502}">
      <dgm:prSet/>
      <dgm:spPr/>
      <dgm:t>
        <a:bodyPr/>
        <a:lstStyle/>
        <a:p>
          <a:endParaRPr lang="th-TH"/>
        </a:p>
      </dgm:t>
    </dgm:pt>
    <dgm:pt modelId="{F7847A1B-367A-4CD1-982F-9FF4DB92BCA6}" type="sibTrans" cxnId="{4FCABA70-D0AE-46EA-9551-99382966D502}">
      <dgm:prSet/>
      <dgm:spPr/>
      <dgm:t>
        <a:bodyPr/>
        <a:lstStyle/>
        <a:p>
          <a:endParaRPr lang="th-TH"/>
        </a:p>
      </dgm:t>
    </dgm:pt>
    <dgm:pt modelId="{36FEBA66-A230-484A-950E-AE711C70B756}">
      <dgm:prSet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Anemia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CF7B4851-246A-4272-9743-2D20EBCA92DA}" type="parTrans" cxnId="{F2B14B78-EBB7-4107-9AFD-78655FEB4C4C}">
      <dgm:prSet/>
      <dgm:spPr/>
      <dgm:t>
        <a:bodyPr/>
        <a:lstStyle/>
        <a:p>
          <a:endParaRPr lang="th-TH"/>
        </a:p>
      </dgm:t>
    </dgm:pt>
    <dgm:pt modelId="{6F6767EE-DBB9-451A-B5CE-DD5D7597DC06}" type="sibTrans" cxnId="{F2B14B78-EBB7-4107-9AFD-78655FEB4C4C}">
      <dgm:prSet/>
      <dgm:spPr/>
      <dgm:t>
        <a:bodyPr/>
        <a:lstStyle/>
        <a:p>
          <a:endParaRPr lang="th-TH"/>
        </a:p>
      </dgm:t>
    </dgm:pt>
    <dgm:pt modelId="{4F7643BA-038D-4522-A7CF-3A9EA90D7673}">
      <dgm:prSet custT="1"/>
      <dgm:spPr/>
      <dgm:t>
        <a:bodyPr/>
        <a:lstStyle/>
        <a:p>
          <a:r>
            <a:rPr lang="en-US" sz="3200" dirty="0" smtClean="0">
              <a:latin typeface="Jasmine New" pitchFamily="18" charset="-34"/>
              <a:cs typeface="Jasmine New" pitchFamily="18" charset="-34"/>
            </a:rPr>
            <a:t>hyperthyroid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30F05CE5-84F4-46F9-ADC8-AF74E6FAD2A9}" type="parTrans" cxnId="{E05D7894-9368-4397-93F8-24AB1A63940C}">
      <dgm:prSet/>
      <dgm:spPr/>
      <dgm:t>
        <a:bodyPr/>
        <a:lstStyle/>
        <a:p>
          <a:endParaRPr lang="th-TH"/>
        </a:p>
      </dgm:t>
    </dgm:pt>
    <dgm:pt modelId="{F5068FA8-F847-4C37-9DD8-D4812993CAE5}" type="sibTrans" cxnId="{E05D7894-9368-4397-93F8-24AB1A63940C}">
      <dgm:prSet/>
      <dgm:spPr/>
      <dgm:t>
        <a:bodyPr/>
        <a:lstStyle/>
        <a:p>
          <a:endParaRPr lang="th-TH"/>
        </a:p>
      </dgm:t>
    </dgm:pt>
    <dgm:pt modelId="{1AEAB5BF-9E5E-4702-AE9A-88C0E3BBC111}" type="pres">
      <dgm:prSet presAssocID="{38F8C6F0-31CD-47F5-89DF-035E5FEA638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D77ABDB-A73D-401E-8DD3-C22638DB4973}" type="pres">
      <dgm:prSet presAssocID="{223D1E6F-0051-4A96-A471-66A59DCE2470}" presName="root1" presStyleCnt="0"/>
      <dgm:spPr/>
    </dgm:pt>
    <dgm:pt modelId="{A001D2EC-FF99-4AD6-B98C-F217F4CA98CE}" type="pres">
      <dgm:prSet presAssocID="{223D1E6F-0051-4A96-A471-66A59DCE247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D136D47-66E1-40D5-8392-3AC2CF10F5D8}" type="pres">
      <dgm:prSet presAssocID="{223D1E6F-0051-4A96-A471-66A59DCE2470}" presName="level2hierChild" presStyleCnt="0"/>
      <dgm:spPr/>
    </dgm:pt>
    <dgm:pt modelId="{C0184423-3D65-4BF2-9627-CAACFEFA7956}" type="pres">
      <dgm:prSet presAssocID="{0B5EB0B2-052C-4E04-BE5C-4D5D5FF76A0A}" presName="conn2-1" presStyleLbl="parChTrans1D2" presStyleIdx="0" presStyleCnt="2"/>
      <dgm:spPr/>
      <dgm:t>
        <a:bodyPr/>
        <a:lstStyle/>
        <a:p>
          <a:endParaRPr lang="th-TH"/>
        </a:p>
      </dgm:t>
    </dgm:pt>
    <dgm:pt modelId="{67F6B392-FDA4-4425-B3E0-0F65315EEE8C}" type="pres">
      <dgm:prSet presAssocID="{0B5EB0B2-052C-4E04-BE5C-4D5D5FF76A0A}" presName="connTx" presStyleLbl="parChTrans1D2" presStyleIdx="0" presStyleCnt="2"/>
      <dgm:spPr/>
      <dgm:t>
        <a:bodyPr/>
        <a:lstStyle/>
        <a:p>
          <a:endParaRPr lang="th-TH"/>
        </a:p>
      </dgm:t>
    </dgm:pt>
    <dgm:pt modelId="{C308ED83-64BE-4569-8507-9FF13A093FCB}" type="pres">
      <dgm:prSet presAssocID="{9DC302F1-21F2-4DD1-93B5-83B35C7230E0}" presName="root2" presStyleCnt="0"/>
      <dgm:spPr/>
    </dgm:pt>
    <dgm:pt modelId="{C8E96654-42CF-4C97-9BA2-8604123A029B}" type="pres">
      <dgm:prSet presAssocID="{9DC302F1-21F2-4DD1-93B5-83B35C7230E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DDCCC5E-E53D-4263-922D-CC33EF5612A1}" type="pres">
      <dgm:prSet presAssocID="{9DC302F1-21F2-4DD1-93B5-83B35C7230E0}" presName="level3hierChild" presStyleCnt="0"/>
      <dgm:spPr/>
    </dgm:pt>
    <dgm:pt modelId="{9576FA4C-678F-4B46-A089-0D4A56812013}" type="pres">
      <dgm:prSet presAssocID="{F0DE22B1-230D-404E-B5F3-D9F12C54E6F1}" presName="conn2-1" presStyleLbl="parChTrans1D3" presStyleIdx="0" presStyleCnt="3"/>
      <dgm:spPr/>
      <dgm:t>
        <a:bodyPr/>
        <a:lstStyle/>
        <a:p>
          <a:endParaRPr lang="th-TH"/>
        </a:p>
      </dgm:t>
    </dgm:pt>
    <dgm:pt modelId="{B657F620-7B31-405A-9C12-5468708913D2}" type="pres">
      <dgm:prSet presAssocID="{F0DE22B1-230D-404E-B5F3-D9F12C54E6F1}" presName="connTx" presStyleLbl="parChTrans1D3" presStyleIdx="0" presStyleCnt="3"/>
      <dgm:spPr/>
      <dgm:t>
        <a:bodyPr/>
        <a:lstStyle/>
        <a:p>
          <a:endParaRPr lang="th-TH"/>
        </a:p>
      </dgm:t>
    </dgm:pt>
    <dgm:pt modelId="{D264135A-B8FA-4D9C-A562-F602D2BC9825}" type="pres">
      <dgm:prSet presAssocID="{0B778C1F-25DA-4267-9AC1-A30B7816796E}" presName="root2" presStyleCnt="0"/>
      <dgm:spPr/>
    </dgm:pt>
    <dgm:pt modelId="{9C70BB6F-1221-472C-BC4A-550F34245C81}" type="pres">
      <dgm:prSet presAssocID="{0B778C1F-25DA-4267-9AC1-A30B7816796E}" presName="LevelTwoTextNode" presStyleLbl="node3" presStyleIdx="0" presStyleCnt="3" custScaleX="139284" custScaleY="36907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3FCF807-F0A7-4E29-AB96-46D45E1E760B}" type="pres">
      <dgm:prSet presAssocID="{0B778C1F-25DA-4267-9AC1-A30B7816796E}" presName="level3hierChild" presStyleCnt="0"/>
      <dgm:spPr/>
    </dgm:pt>
    <dgm:pt modelId="{A13B85D8-0464-4624-9606-7CC53E19934C}" type="pres">
      <dgm:prSet presAssocID="{56270561-45D4-4844-958E-B5E605788158}" presName="conn2-1" presStyleLbl="parChTrans1D3" presStyleIdx="1" presStyleCnt="3"/>
      <dgm:spPr/>
      <dgm:t>
        <a:bodyPr/>
        <a:lstStyle/>
        <a:p>
          <a:endParaRPr lang="th-TH"/>
        </a:p>
      </dgm:t>
    </dgm:pt>
    <dgm:pt modelId="{B108849F-9184-4284-AEE5-011B3D8A7A5D}" type="pres">
      <dgm:prSet presAssocID="{56270561-45D4-4844-958E-B5E605788158}" presName="connTx" presStyleLbl="parChTrans1D3" presStyleIdx="1" presStyleCnt="3"/>
      <dgm:spPr/>
      <dgm:t>
        <a:bodyPr/>
        <a:lstStyle/>
        <a:p>
          <a:endParaRPr lang="th-TH"/>
        </a:p>
      </dgm:t>
    </dgm:pt>
    <dgm:pt modelId="{C89FC0C2-49B8-43FF-88CB-7162CCDD4018}" type="pres">
      <dgm:prSet presAssocID="{248C0BBB-E693-4799-ADB5-FE16D5F6D8EC}" presName="root2" presStyleCnt="0"/>
      <dgm:spPr/>
    </dgm:pt>
    <dgm:pt modelId="{D55740B4-FE56-49DA-9DEB-06073724F3EE}" type="pres">
      <dgm:prSet presAssocID="{248C0BBB-E693-4799-ADB5-FE16D5F6D8EC}" presName="LevelTwoTextNode" presStyleLbl="node3" presStyleIdx="1" presStyleCnt="3" custScaleY="7343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CDD318B-45F7-4EC8-8B8F-6E29573172D1}" type="pres">
      <dgm:prSet presAssocID="{248C0BBB-E693-4799-ADB5-FE16D5F6D8EC}" presName="level3hierChild" presStyleCnt="0"/>
      <dgm:spPr/>
    </dgm:pt>
    <dgm:pt modelId="{69B8BCB4-502B-4FDE-B6F5-32B7C82820F9}" type="pres">
      <dgm:prSet presAssocID="{091C1D24-F6FB-41CD-8BD7-0BB0504E0571}" presName="conn2-1" presStyleLbl="parChTrans1D4" presStyleIdx="0" presStyleCnt="5"/>
      <dgm:spPr/>
      <dgm:t>
        <a:bodyPr/>
        <a:lstStyle/>
        <a:p>
          <a:endParaRPr lang="th-TH"/>
        </a:p>
      </dgm:t>
    </dgm:pt>
    <dgm:pt modelId="{AFEBBD00-4411-41E9-B2E8-DEF960A6560A}" type="pres">
      <dgm:prSet presAssocID="{091C1D24-F6FB-41CD-8BD7-0BB0504E0571}" presName="connTx" presStyleLbl="parChTrans1D4" presStyleIdx="0" presStyleCnt="5"/>
      <dgm:spPr/>
      <dgm:t>
        <a:bodyPr/>
        <a:lstStyle/>
        <a:p>
          <a:endParaRPr lang="th-TH"/>
        </a:p>
      </dgm:t>
    </dgm:pt>
    <dgm:pt modelId="{CF91D9C1-86B1-4A56-9ECA-59FC81099280}" type="pres">
      <dgm:prSet presAssocID="{E1C1B712-8D41-4864-A1E8-94ED5454E0AB}" presName="root2" presStyleCnt="0"/>
      <dgm:spPr/>
    </dgm:pt>
    <dgm:pt modelId="{7A33F1CD-8199-4DA0-AF1D-5A03346F824D}" type="pres">
      <dgm:prSet presAssocID="{E1C1B712-8D41-4864-A1E8-94ED5454E0AB}" presName="LevelTwoTextNode" presStyleLbl="node4" presStyleIdx="0" presStyleCnt="5" custScaleX="169629" custScaleY="279965" custLinFactNeighborX="16783" custLinFactNeighborY="-2517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A43227A-C3FB-40AF-8672-27B45883A77A}" type="pres">
      <dgm:prSet presAssocID="{E1C1B712-8D41-4864-A1E8-94ED5454E0AB}" presName="level3hierChild" presStyleCnt="0"/>
      <dgm:spPr/>
    </dgm:pt>
    <dgm:pt modelId="{20AE5E0E-E17E-442C-95B7-6076506A9109}" type="pres">
      <dgm:prSet presAssocID="{F7F3C1C0-5D6E-46E1-A977-C360CD1B63CB}" presName="conn2-1" presStyleLbl="parChTrans1D4" presStyleIdx="1" presStyleCnt="5"/>
      <dgm:spPr/>
      <dgm:t>
        <a:bodyPr/>
        <a:lstStyle/>
        <a:p>
          <a:endParaRPr lang="th-TH"/>
        </a:p>
      </dgm:t>
    </dgm:pt>
    <dgm:pt modelId="{C47D4D28-F4A3-4713-A727-E1EE79F6A3B6}" type="pres">
      <dgm:prSet presAssocID="{F7F3C1C0-5D6E-46E1-A977-C360CD1B63CB}" presName="connTx" presStyleLbl="parChTrans1D4" presStyleIdx="1" presStyleCnt="5"/>
      <dgm:spPr/>
      <dgm:t>
        <a:bodyPr/>
        <a:lstStyle/>
        <a:p>
          <a:endParaRPr lang="th-TH"/>
        </a:p>
      </dgm:t>
    </dgm:pt>
    <dgm:pt modelId="{89692006-8DDB-4C5C-9C24-DA45E3CF09A8}" type="pres">
      <dgm:prSet presAssocID="{B83420C4-E799-4007-AA7E-220AF18361F8}" presName="root2" presStyleCnt="0"/>
      <dgm:spPr/>
    </dgm:pt>
    <dgm:pt modelId="{E7A73DA0-AF13-46D9-8B92-F61E41C3120A}" type="pres">
      <dgm:prSet presAssocID="{B83420C4-E799-4007-AA7E-220AF18361F8}" presName="LevelTwoTextNode" presStyleLbl="node4" presStyleIdx="1" presStyleCnt="5" custScaleX="25019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EA47877-4B9C-4E67-A14F-33028C802DC5}" type="pres">
      <dgm:prSet presAssocID="{B83420C4-E799-4007-AA7E-220AF18361F8}" presName="level3hierChild" presStyleCnt="0"/>
      <dgm:spPr/>
    </dgm:pt>
    <dgm:pt modelId="{E11DF97F-3BE1-4E5B-8442-DB3ADA2A7C8E}" type="pres">
      <dgm:prSet presAssocID="{23E60673-153B-4C0A-952E-18EB5BB836CA}" presName="conn2-1" presStyleLbl="parChTrans1D4" presStyleIdx="2" presStyleCnt="5"/>
      <dgm:spPr/>
      <dgm:t>
        <a:bodyPr/>
        <a:lstStyle/>
        <a:p>
          <a:endParaRPr lang="th-TH"/>
        </a:p>
      </dgm:t>
    </dgm:pt>
    <dgm:pt modelId="{BA8694D4-6B04-4A58-B3D8-A460F3696973}" type="pres">
      <dgm:prSet presAssocID="{23E60673-153B-4C0A-952E-18EB5BB836CA}" presName="connTx" presStyleLbl="parChTrans1D4" presStyleIdx="2" presStyleCnt="5"/>
      <dgm:spPr/>
      <dgm:t>
        <a:bodyPr/>
        <a:lstStyle/>
        <a:p>
          <a:endParaRPr lang="th-TH"/>
        </a:p>
      </dgm:t>
    </dgm:pt>
    <dgm:pt modelId="{735D7D94-BF14-44E4-A9C5-9426387842D1}" type="pres">
      <dgm:prSet presAssocID="{98BBD6BC-540B-4B68-B7A0-F0F306A31D6C}" presName="root2" presStyleCnt="0"/>
      <dgm:spPr/>
    </dgm:pt>
    <dgm:pt modelId="{34C967D5-B8B5-4B3C-9692-A3B0B086530F}" type="pres">
      <dgm:prSet presAssocID="{98BBD6BC-540B-4B68-B7A0-F0F306A31D6C}" presName="LevelTwoTextNode" presStyleLbl="node4" presStyleIdx="2" presStyleCnt="5" custScaleX="15456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317C7F5-11B5-4303-9C4B-8209A274E9C6}" type="pres">
      <dgm:prSet presAssocID="{98BBD6BC-540B-4B68-B7A0-F0F306A31D6C}" presName="level3hierChild" presStyleCnt="0"/>
      <dgm:spPr/>
    </dgm:pt>
    <dgm:pt modelId="{E94AB34D-6A44-429F-9DAF-6820F6766974}" type="pres">
      <dgm:prSet presAssocID="{CF7B4851-246A-4272-9743-2D20EBCA92DA}" presName="conn2-1" presStyleLbl="parChTrans1D4" presStyleIdx="3" presStyleCnt="5"/>
      <dgm:spPr/>
      <dgm:t>
        <a:bodyPr/>
        <a:lstStyle/>
        <a:p>
          <a:endParaRPr lang="th-TH"/>
        </a:p>
      </dgm:t>
    </dgm:pt>
    <dgm:pt modelId="{F19C2203-C380-4F80-BEB7-226FBAC8B282}" type="pres">
      <dgm:prSet presAssocID="{CF7B4851-246A-4272-9743-2D20EBCA92DA}" presName="connTx" presStyleLbl="parChTrans1D4" presStyleIdx="3" presStyleCnt="5"/>
      <dgm:spPr/>
      <dgm:t>
        <a:bodyPr/>
        <a:lstStyle/>
        <a:p>
          <a:endParaRPr lang="th-TH"/>
        </a:p>
      </dgm:t>
    </dgm:pt>
    <dgm:pt modelId="{356C0CEC-7B87-42DF-B910-4A4AECC9778A}" type="pres">
      <dgm:prSet presAssocID="{36FEBA66-A230-484A-950E-AE711C70B756}" presName="root2" presStyleCnt="0"/>
      <dgm:spPr/>
    </dgm:pt>
    <dgm:pt modelId="{E5C7EE53-6C3E-4A75-82CD-4EC42AC90E95}" type="pres">
      <dgm:prSet presAssocID="{36FEBA66-A230-484A-950E-AE711C70B756}" presName="LevelTwoTextNode" presStyleLbl="node4" presStyleIdx="3" presStyleCnt="5" custScaleX="15438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0AD260C-6D21-4326-8B2E-3F4BFE593049}" type="pres">
      <dgm:prSet presAssocID="{36FEBA66-A230-484A-950E-AE711C70B756}" presName="level3hierChild" presStyleCnt="0"/>
      <dgm:spPr/>
    </dgm:pt>
    <dgm:pt modelId="{AEBFDFD6-1E81-408E-88BA-0CA6E5CC13EF}" type="pres">
      <dgm:prSet presAssocID="{30F05CE5-84F4-46F9-ADC8-AF74E6FAD2A9}" presName="conn2-1" presStyleLbl="parChTrans1D4" presStyleIdx="4" presStyleCnt="5"/>
      <dgm:spPr/>
      <dgm:t>
        <a:bodyPr/>
        <a:lstStyle/>
        <a:p>
          <a:endParaRPr lang="th-TH"/>
        </a:p>
      </dgm:t>
    </dgm:pt>
    <dgm:pt modelId="{27912792-7BAA-4CFA-B8E2-7FB411716011}" type="pres">
      <dgm:prSet presAssocID="{30F05CE5-84F4-46F9-ADC8-AF74E6FAD2A9}" presName="connTx" presStyleLbl="parChTrans1D4" presStyleIdx="4" presStyleCnt="5"/>
      <dgm:spPr/>
      <dgm:t>
        <a:bodyPr/>
        <a:lstStyle/>
        <a:p>
          <a:endParaRPr lang="th-TH"/>
        </a:p>
      </dgm:t>
    </dgm:pt>
    <dgm:pt modelId="{0E0B3E24-E94A-47D9-B269-DF77844657BF}" type="pres">
      <dgm:prSet presAssocID="{4F7643BA-038D-4522-A7CF-3A9EA90D7673}" presName="root2" presStyleCnt="0"/>
      <dgm:spPr/>
    </dgm:pt>
    <dgm:pt modelId="{AAE7E5AD-171F-40AD-ADB6-891494014131}" type="pres">
      <dgm:prSet presAssocID="{4F7643BA-038D-4522-A7CF-3A9EA90D7673}" presName="LevelTwoTextNode" presStyleLbl="node4" presStyleIdx="4" presStyleCnt="5" custScaleX="14830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D8A5BD7-71BE-4F30-9DCB-22DF894518A9}" type="pres">
      <dgm:prSet presAssocID="{4F7643BA-038D-4522-A7CF-3A9EA90D7673}" presName="level3hierChild" presStyleCnt="0"/>
      <dgm:spPr/>
    </dgm:pt>
    <dgm:pt modelId="{46377F8B-E1A1-4F21-BA1F-1A17BBECDBD0}" type="pres">
      <dgm:prSet presAssocID="{4F52425D-CD7E-4680-B4B2-7FF768B29101}" presName="conn2-1" presStyleLbl="parChTrans1D2" presStyleIdx="1" presStyleCnt="2"/>
      <dgm:spPr/>
      <dgm:t>
        <a:bodyPr/>
        <a:lstStyle/>
        <a:p>
          <a:endParaRPr lang="th-TH"/>
        </a:p>
      </dgm:t>
    </dgm:pt>
    <dgm:pt modelId="{96C0B393-AA55-4033-9F5D-2C743DCF7EFF}" type="pres">
      <dgm:prSet presAssocID="{4F52425D-CD7E-4680-B4B2-7FF768B29101}" presName="connTx" presStyleLbl="parChTrans1D2" presStyleIdx="1" presStyleCnt="2"/>
      <dgm:spPr/>
      <dgm:t>
        <a:bodyPr/>
        <a:lstStyle/>
        <a:p>
          <a:endParaRPr lang="th-TH"/>
        </a:p>
      </dgm:t>
    </dgm:pt>
    <dgm:pt modelId="{1FA03E20-954D-4B03-ABB4-1EE0BC91C383}" type="pres">
      <dgm:prSet presAssocID="{838D3694-B1CA-4526-92BE-FF498E7F0685}" presName="root2" presStyleCnt="0"/>
      <dgm:spPr/>
    </dgm:pt>
    <dgm:pt modelId="{33026689-B849-4902-B37D-850371381AB5}" type="pres">
      <dgm:prSet presAssocID="{838D3694-B1CA-4526-92BE-FF498E7F068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D34B790-2219-4998-858D-61CC8C1285B7}" type="pres">
      <dgm:prSet presAssocID="{838D3694-B1CA-4526-92BE-FF498E7F0685}" presName="level3hierChild" presStyleCnt="0"/>
      <dgm:spPr/>
    </dgm:pt>
    <dgm:pt modelId="{236FF331-B92A-4735-925E-E04C852392A4}" type="pres">
      <dgm:prSet presAssocID="{C014A0E9-5388-44D0-A6F7-036D1BC9FC96}" presName="conn2-1" presStyleLbl="parChTrans1D3" presStyleIdx="2" presStyleCnt="3"/>
      <dgm:spPr/>
      <dgm:t>
        <a:bodyPr/>
        <a:lstStyle/>
        <a:p>
          <a:endParaRPr lang="th-TH"/>
        </a:p>
      </dgm:t>
    </dgm:pt>
    <dgm:pt modelId="{4D8208ED-4752-494E-9334-6E50FCB112E9}" type="pres">
      <dgm:prSet presAssocID="{C014A0E9-5388-44D0-A6F7-036D1BC9FC96}" presName="connTx" presStyleLbl="parChTrans1D3" presStyleIdx="2" presStyleCnt="3"/>
      <dgm:spPr/>
      <dgm:t>
        <a:bodyPr/>
        <a:lstStyle/>
        <a:p>
          <a:endParaRPr lang="th-TH"/>
        </a:p>
      </dgm:t>
    </dgm:pt>
    <dgm:pt modelId="{B68AA63D-0825-4ED4-B579-A9346896745D}" type="pres">
      <dgm:prSet presAssocID="{2B05A04E-8C0B-4377-8E27-6985065AF7AB}" presName="root2" presStyleCnt="0"/>
      <dgm:spPr/>
    </dgm:pt>
    <dgm:pt modelId="{A2B2F346-5276-4065-932F-C3BFB8FBC05A}" type="pres">
      <dgm:prSet presAssocID="{2B05A04E-8C0B-4377-8E27-6985065AF7AB}" presName="LevelTwoTextNode" presStyleLbl="node3" presStyleIdx="2" presStyleCnt="3" custScaleX="125858" custScaleY="29680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83B4DC5-FE32-4648-B3A4-10CEFA448CB1}" type="pres">
      <dgm:prSet presAssocID="{2B05A04E-8C0B-4377-8E27-6985065AF7AB}" presName="level3hierChild" presStyleCnt="0"/>
      <dgm:spPr/>
    </dgm:pt>
  </dgm:ptLst>
  <dgm:cxnLst>
    <dgm:cxn modelId="{F2B14B78-EBB7-4107-9AFD-78655FEB4C4C}" srcId="{B83420C4-E799-4007-AA7E-220AF18361F8}" destId="{36FEBA66-A230-484A-950E-AE711C70B756}" srcOrd="1" destOrd="0" parTransId="{CF7B4851-246A-4272-9743-2D20EBCA92DA}" sibTransId="{6F6767EE-DBB9-451A-B5CE-DD5D7597DC06}"/>
    <dgm:cxn modelId="{2A3065AE-F703-4853-9FA9-E1E93EB9113A}" type="presOf" srcId="{4F52425D-CD7E-4680-B4B2-7FF768B29101}" destId="{46377F8B-E1A1-4F21-BA1F-1A17BBECDBD0}" srcOrd="0" destOrd="0" presId="urn:microsoft.com/office/officeart/2005/8/layout/hierarchy2"/>
    <dgm:cxn modelId="{53BF6662-B454-4018-81D9-03450B6BCE8B}" type="presOf" srcId="{0B5EB0B2-052C-4E04-BE5C-4D5D5FF76A0A}" destId="{C0184423-3D65-4BF2-9627-CAACFEFA7956}" srcOrd="0" destOrd="0" presId="urn:microsoft.com/office/officeart/2005/8/layout/hierarchy2"/>
    <dgm:cxn modelId="{07F05796-2E8F-43D3-A31D-A56B3A1DA712}" type="presOf" srcId="{F0DE22B1-230D-404E-B5F3-D9F12C54E6F1}" destId="{9576FA4C-678F-4B46-A089-0D4A56812013}" srcOrd="0" destOrd="0" presId="urn:microsoft.com/office/officeart/2005/8/layout/hierarchy2"/>
    <dgm:cxn modelId="{7540A826-E907-439A-B19D-94C022484D94}" type="presOf" srcId="{23E60673-153B-4C0A-952E-18EB5BB836CA}" destId="{BA8694D4-6B04-4A58-B3D8-A460F3696973}" srcOrd="1" destOrd="0" presId="urn:microsoft.com/office/officeart/2005/8/layout/hierarchy2"/>
    <dgm:cxn modelId="{7884F081-5544-4899-8C14-620C3596D163}" srcId="{38F8C6F0-31CD-47F5-89DF-035E5FEA638F}" destId="{223D1E6F-0051-4A96-A471-66A59DCE2470}" srcOrd="0" destOrd="0" parTransId="{9B5C1010-CF46-43CA-BC4C-FFA261FBB990}" sibTransId="{4051DFDA-CDDB-49EA-A3FA-D08CB1AC7DA2}"/>
    <dgm:cxn modelId="{C19ECCF4-2412-483A-8BC2-9988B49E2461}" type="presOf" srcId="{F7F3C1C0-5D6E-46E1-A977-C360CD1B63CB}" destId="{C47D4D28-F4A3-4713-A727-E1EE79F6A3B6}" srcOrd="1" destOrd="0" presId="urn:microsoft.com/office/officeart/2005/8/layout/hierarchy2"/>
    <dgm:cxn modelId="{1230573E-4568-488B-BB6D-A3E06D694EF6}" type="presOf" srcId="{98BBD6BC-540B-4B68-B7A0-F0F306A31D6C}" destId="{34C967D5-B8B5-4B3C-9692-A3B0B086530F}" srcOrd="0" destOrd="0" presId="urn:microsoft.com/office/officeart/2005/8/layout/hierarchy2"/>
    <dgm:cxn modelId="{98252E1F-A9D1-4B8E-8E12-F18900906AC1}" srcId="{223D1E6F-0051-4A96-A471-66A59DCE2470}" destId="{9DC302F1-21F2-4DD1-93B5-83B35C7230E0}" srcOrd="0" destOrd="0" parTransId="{0B5EB0B2-052C-4E04-BE5C-4D5D5FF76A0A}" sibTransId="{E783F5DB-8C9B-46D1-A3F7-D3479CB95F7C}"/>
    <dgm:cxn modelId="{8580E3A2-778D-4FCF-9D46-5A4F931BD064}" type="presOf" srcId="{F7F3C1C0-5D6E-46E1-A977-C360CD1B63CB}" destId="{20AE5E0E-E17E-442C-95B7-6076506A9109}" srcOrd="0" destOrd="0" presId="urn:microsoft.com/office/officeart/2005/8/layout/hierarchy2"/>
    <dgm:cxn modelId="{298A9A9F-D7E2-4AF6-A836-B81C4846645A}" type="presOf" srcId="{C014A0E9-5388-44D0-A6F7-036D1BC9FC96}" destId="{236FF331-B92A-4735-925E-E04C852392A4}" srcOrd="0" destOrd="0" presId="urn:microsoft.com/office/officeart/2005/8/layout/hierarchy2"/>
    <dgm:cxn modelId="{72C6BD8A-1C23-418C-9A66-26326A69E938}" type="presOf" srcId="{223D1E6F-0051-4A96-A471-66A59DCE2470}" destId="{A001D2EC-FF99-4AD6-B98C-F217F4CA98CE}" srcOrd="0" destOrd="0" presId="urn:microsoft.com/office/officeart/2005/8/layout/hierarchy2"/>
    <dgm:cxn modelId="{194E7787-4D4C-4323-B843-8E3802647E21}" type="presOf" srcId="{0B778C1F-25DA-4267-9AC1-A30B7816796E}" destId="{9C70BB6F-1221-472C-BC4A-550F34245C81}" srcOrd="0" destOrd="0" presId="urn:microsoft.com/office/officeart/2005/8/layout/hierarchy2"/>
    <dgm:cxn modelId="{E63B7052-F808-4C82-A6E4-A2C28105CFF3}" type="presOf" srcId="{30F05CE5-84F4-46F9-ADC8-AF74E6FAD2A9}" destId="{AEBFDFD6-1E81-408E-88BA-0CA6E5CC13EF}" srcOrd="0" destOrd="0" presId="urn:microsoft.com/office/officeart/2005/8/layout/hierarchy2"/>
    <dgm:cxn modelId="{31BFF607-4193-4DC2-858B-E6328CAFC6C4}" type="presOf" srcId="{4F7643BA-038D-4522-A7CF-3A9EA90D7673}" destId="{AAE7E5AD-171F-40AD-ADB6-891494014131}" srcOrd="0" destOrd="0" presId="urn:microsoft.com/office/officeart/2005/8/layout/hierarchy2"/>
    <dgm:cxn modelId="{5C031673-7CF6-45CB-8406-06FACE536575}" type="presOf" srcId="{CF7B4851-246A-4272-9743-2D20EBCA92DA}" destId="{F19C2203-C380-4F80-BEB7-226FBAC8B282}" srcOrd="1" destOrd="0" presId="urn:microsoft.com/office/officeart/2005/8/layout/hierarchy2"/>
    <dgm:cxn modelId="{DA7A8D0A-A610-4052-8592-305FD9FE49E0}" type="presOf" srcId="{9DC302F1-21F2-4DD1-93B5-83B35C7230E0}" destId="{C8E96654-42CF-4C97-9BA2-8604123A029B}" srcOrd="0" destOrd="0" presId="urn:microsoft.com/office/officeart/2005/8/layout/hierarchy2"/>
    <dgm:cxn modelId="{92C4FE0E-5FB8-4B75-937C-028CDC53276B}" type="presOf" srcId="{C014A0E9-5388-44D0-A6F7-036D1BC9FC96}" destId="{4D8208ED-4752-494E-9334-6E50FCB112E9}" srcOrd="1" destOrd="0" presId="urn:microsoft.com/office/officeart/2005/8/layout/hierarchy2"/>
    <dgm:cxn modelId="{3CD74905-CFC5-4BD1-85F0-68718057EEFA}" type="presOf" srcId="{23E60673-153B-4C0A-952E-18EB5BB836CA}" destId="{E11DF97F-3BE1-4E5B-8442-DB3ADA2A7C8E}" srcOrd="0" destOrd="0" presId="urn:microsoft.com/office/officeart/2005/8/layout/hierarchy2"/>
    <dgm:cxn modelId="{4FCABA70-D0AE-46EA-9551-99382966D502}" srcId="{B83420C4-E799-4007-AA7E-220AF18361F8}" destId="{98BBD6BC-540B-4B68-B7A0-F0F306A31D6C}" srcOrd="0" destOrd="0" parTransId="{23E60673-153B-4C0A-952E-18EB5BB836CA}" sibTransId="{F7847A1B-367A-4CD1-982F-9FF4DB92BCA6}"/>
    <dgm:cxn modelId="{2D8FC8C8-66DA-4FAA-8303-04658B840C58}" type="presOf" srcId="{E1C1B712-8D41-4864-A1E8-94ED5454E0AB}" destId="{7A33F1CD-8199-4DA0-AF1D-5A03346F824D}" srcOrd="0" destOrd="0" presId="urn:microsoft.com/office/officeart/2005/8/layout/hierarchy2"/>
    <dgm:cxn modelId="{4AFC48A3-272D-403F-B1AB-56B9B89CCE43}" type="presOf" srcId="{B83420C4-E799-4007-AA7E-220AF18361F8}" destId="{E7A73DA0-AF13-46D9-8B92-F61E41C3120A}" srcOrd="0" destOrd="0" presId="urn:microsoft.com/office/officeart/2005/8/layout/hierarchy2"/>
    <dgm:cxn modelId="{DCC6A956-1E79-4A4F-9515-98008118BEDD}" srcId="{9DC302F1-21F2-4DD1-93B5-83B35C7230E0}" destId="{0B778C1F-25DA-4267-9AC1-A30B7816796E}" srcOrd="0" destOrd="0" parTransId="{F0DE22B1-230D-404E-B5F3-D9F12C54E6F1}" sibTransId="{328CF64B-A968-4EE4-867E-19DD1CA53A87}"/>
    <dgm:cxn modelId="{4A801BD6-F277-44BA-9324-B2D4B2AD3AE6}" srcId="{223D1E6F-0051-4A96-A471-66A59DCE2470}" destId="{838D3694-B1CA-4526-92BE-FF498E7F0685}" srcOrd="1" destOrd="0" parTransId="{4F52425D-CD7E-4680-B4B2-7FF768B29101}" sibTransId="{8D2E03D8-D252-4957-A3A4-B3A378B76E94}"/>
    <dgm:cxn modelId="{FCFB3CA7-A93E-4D9E-990B-9D4A02AF8727}" srcId="{248C0BBB-E693-4799-ADB5-FE16D5F6D8EC}" destId="{E1C1B712-8D41-4864-A1E8-94ED5454E0AB}" srcOrd="0" destOrd="0" parTransId="{091C1D24-F6FB-41CD-8BD7-0BB0504E0571}" sibTransId="{D283DD12-9432-4969-AA5D-F49A8C8EDC8C}"/>
    <dgm:cxn modelId="{87B51EB6-AF96-43BA-9258-57707B0FC6F9}" type="presOf" srcId="{4F52425D-CD7E-4680-B4B2-7FF768B29101}" destId="{96C0B393-AA55-4033-9F5D-2C743DCF7EFF}" srcOrd="1" destOrd="0" presId="urn:microsoft.com/office/officeart/2005/8/layout/hierarchy2"/>
    <dgm:cxn modelId="{CE7CC95E-1CEB-4512-B470-645B43DF7158}" srcId="{9DC302F1-21F2-4DD1-93B5-83B35C7230E0}" destId="{248C0BBB-E693-4799-ADB5-FE16D5F6D8EC}" srcOrd="1" destOrd="0" parTransId="{56270561-45D4-4844-958E-B5E605788158}" sibTransId="{9ADEBB8F-2C47-4E7C-9DE6-3AF882D099C0}"/>
    <dgm:cxn modelId="{E05D7894-9368-4397-93F8-24AB1A63940C}" srcId="{B83420C4-E799-4007-AA7E-220AF18361F8}" destId="{4F7643BA-038D-4522-A7CF-3A9EA90D7673}" srcOrd="2" destOrd="0" parTransId="{30F05CE5-84F4-46F9-ADC8-AF74E6FAD2A9}" sibTransId="{F5068FA8-F847-4C37-9DD8-D4812993CAE5}"/>
    <dgm:cxn modelId="{0E79F911-FF0F-497D-B92A-9B8F94C82A8E}" type="presOf" srcId="{56270561-45D4-4844-958E-B5E605788158}" destId="{B108849F-9184-4284-AEE5-011B3D8A7A5D}" srcOrd="1" destOrd="0" presId="urn:microsoft.com/office/officeart/2005/8/layout/hierarchy2"/>
    <dgm:cxn modelId="{D6FD8F5C-4942-4736-A1BA-5CEC450375FF}" type="presOf" srcId="{2B05A04E-8C0B-4377-8E27-6985065AF7AB}" destId="{A2B2F346-5276-4065-932F-C3BFB8FBC05A}" srcOrd="0" destOrd="0" presId="urn:microsoft.com/office/officeart/2005/8/layout/hierarchy2"/>
    <dgm:cxn modelId="{F179F3A7-519C-4AD6-900C-DDF278C10100}" type="presOf" srcId="{248C0BBB-E693-4799-ADB5-FE16D5F6D8EC}" destId="{D55740B4-FE56-49DA-9DEB-06073724F3EE}" srcOrd="0" destOrd="0" presId="urn:microsoft.com/office/officeart/2005/8/layout/hierarchy2"/>
    <dgm:cxn modelId="{E9040DDE-864C-4505-A5B2-2FCCA28CEFE5}" type="presOf" srcId="{38F8C6F0-31CD-47F5-89DF-035E5FEA638F}" destId="{1AEAB5BF-9E5E-4702-AE9A-88C0E3BBC111}" srcOrd="0" destOrd="0" presId="urn:microsoft.com/office/officeart/2005/8/layout/hierarchy2"/>
    <dgm:cxn modelId="{97B15CA3-52D8-4E43-A447-990F19220C16}" type="presOf" srcId="{091C1D24-F6FB-41CD-8BD7-0BB0504E0571}" destId="{AFEBBD00-4411-41E9-B2E8-DEF960A6560A}" srcOrd="1" destOrd="0" presId="urn:microsoft.com/office/officeart/2005/8/layout/hierarchy2"/>
    <dgm:cxn modelId="{254A5C0A-C76F-46FA-AE1E-803AD967C440}" srcId="{838D3694-B1CA-4526-92BE-FF498E7F0685}" destId="{2B05A04E-8C0B-4377-8E27-6985065AF7AB}" srcOrd="0" destOrd="0" parTransId="{C014A0E9-5388-44D0-A6F7-036D1BC9FC96}" sibTransId="{6913717A-277A-46C8-9FD0-1CCF04A99C49}"/>
    <dgm:cxn modelId="{BEE11BF0-F8D7-4D9B-9186-3AA76B26B23A}" type="presOf" srcId="{CF7B4851-246A-4272-9743-2D20EBCA92DA}" destId="{E94AB34D-6A44-429F-9DAF-6820F6766974}" srcOrd="0" destOrd="0" presId="urn:microsoft.com/office/officeart/2005/8/layout/hierarchy2"/>
    <dgm:cxn modelId="{127A2CC4-9A0A-4F47-A18A-F3E3B8703F2C}" type="presOf" srcId="{091C1D24-F6FB-41CD-8BD7-0BB0504E0571}" destId="{69B8BCB4-502B-4FDE-B6F5-32B7C82820F9}" srcOrd="0" destOrd="0" presId="urn:microsoft.com/office/officeart/2005/8/layout/hierarchy2"/>
    <dgm:cxn modelId="{7BD91CA4-EE8E-41B9-B56C-793078DF4349}" type="presOf" srcId="{838D3694-B1CA-4526-92BE-FF498E7F0685}" destId="{33026689-B849-4902-B37D-850371381AB5}" srcOrd="0" destOrd="0" presId="urn:microsoft.com/office/officeart/2005/8/layout/hierarchy2"/>
    <dgm:cxn modelId="{70042B40-D2F9-4863-9565-B741D2E30A10}" type="presOf" srcId="{36FEBA66-A230-484A-950E-AE711C70B756}" destId="{E5C7EE53-6C3E-4A75-82CD-4EC42AC90E95}" srcOrd="0" destOrd="0" presId="urn:microsoft.com/office/officeart/2005/8/layout/hierarchy2"/>
    <dgm:cxn modelId="{7293B290-D547-4A23-8D9F-BD7F5A1FF945}" type="presOf" srcId="{30F05CE5-84F4-46F9-ADC8-AF74E6FAD2A9}" destId="{27912792-7BAA-4CFA-B8E2-7FB411716011}" srcOrd="1" destOrd="0" presId="urn:microsoft.com/office/officeart/2005/8/layout/hierarchy2"/>
    <dgm:cxn modelId="{3E0C4C60-51F0-40DE-BF1A-1791741197BE}" type="presOf" srcId="{56270561-45D4-4844-958E-B5E605788158}" destId="{A13B85D8-0464-4624-9606-7CC53E19934C}" srcOrd="0" destOrd="0" presId="urn:microsoft.com/office/officeart/2005/8/layout/hierarchy2"/>
    <dgm:cxn modelId="{0A298FC7-8017-4627-B898-11433F211C4D}" type="presOf" srcId="{F0DE22B1-230D-404E-B5F3-D9F12C54E6F1}" destId="{B657F620-7B31-405A-9C12-5468708913D2}" srcOrd="1" destOrd="0" presId="urn:microsoft.com/office/officeart/2005/8/layout/hierarchy2"/>
    <dgm:cxn modelId="{3D03E9C6-3C4A-44DF-B76C-19661C956963}" type="presOf" srcId="{0B5EB0B2-052C-4E04-BE5C-4D5D5FF76A0A}" destId="{67F6B392-FDA4-4425-B3E0-0F65315EEE8C}" srcOrd="1" destOrd="0" presId="urn:microsoft.com/office/officeart/2005/8/layout/hierarchy2"/>
    <dgm:cxn modelId="{13D40F98-2A83-45EB-839A-11C3A0D83A33}" srcId="{248C0BBB-E693-4799-ADB5-FE16D5F6D8EC}" destId="{B83420C4-E799-4007-AA7E-220AF18361F8}" srcOrd="1" destOrd="0" parTransId="{F7F3C1C0-5D6E-46E1-A977-C360CD1B63CB}" sibTransId="{073A9EAD-0A2C-4045-86DC-E368BAD7A6C4}"/>
    <dgm:cxn modelId="{48B43245-A972-44EF-87E3-2ACEF484C929}" type="presParOf" srcId="{1AEAB5BF-9E5E-4702-AE9A-88C0E3BBC111}" destId="{4D77ABDB-A73D-401E-8DD3-C22638DB4973}" srcOrd="0" destOrd="0" presId="urn:microsoft.com/office/officeart/2005/8/layout/hierarchy2"/>
    <dgm:cxn modelId="{F20D9216-1390-4ABE-939D-EB33A8D0DA47}" type="presParOf" srcId="{4D77ABDB-A73D-401E-8DD3-C22638DB4973}" destId="{A001D2EC-FF99-4AD6-B98C-F217F4CA98CE}" srcOrd="0" destOrd="0" presId="urn:microsoft.com/office/officeart/2005/8/layout/hierarchy2"/>
    <dgm:cxn modelId="{F1F24793-8526-4ACB-97FD-B0AA5B806FD7}" type="presParOf" srcId="{4D77ABDB-A73D-401E-8DD3-C22638DB4973}" destId="{8D136D47-66E1-40D5-8392-3AC2CF10F5D8}" srcOrd="1" destOrd="0" presId="urn:microsoft.com/office/officeart/2005/8/layout/hierarchy2"/>
    <dgm:cxn modelId="{BC72A582-5A73-4DF9-8A36-BEBD9C4BD589}" type="presParOf" srcId="{8D136D47-66E1-40D5-8392-3AC2CF10F5D8}" destId="{C0184423-3D65-4BF2-9627-CAACFEFA7956}" srcOrd="0" destOrd="0" presId="urn:microsoft.com/office/officeart/2005/8/layout/hierarchy2"/>
    <dgm:cxn modelId="{3BD90120-3430-4D51-9F4F-8419D3A6CD7B}" type="presParOf" srcId="{C0184423-3D65-4BF2-9627-CAACFEFA7956}" destId="{67F6B392-FDA4-4425-B3E0-0F65315EEE8C}" srcOrd="0" destOrd="0" presId="urn:microsoft.com/office/officeart/2005/8/layout/hierarchy2"/>
    <dgm:cxn modelId="{C7CB6B10-37F0-451D-BF7F-B5A145C80EA0}" type="presParOf" srcId="{8D136D47-66E1-40D5-8392-3AC2CF10F5D8}" destId="{C308ED83-64BE-4569-8507-9FF13A093FCB}" srcOrd="1" destOrd="0" presId="urn:microsoft.com/office/officeart/2005/8/layout/hierarchy2"/>
    <dgm:cxn modelId="{C04CFBD9-3A46-42A0-86B5-47DCE5C7DFA1}" type="presParOf" srcId="{C308ED83-64BE-4569-8507-9FF13A093FCB}" destId="{C8E96654-42CF-4C97-9BA2-8604123A029B}" srcOrd="0" destOrd="0" presId="urn:microsoft.com/office/officeart/2005/8/layout/hierarchy2"/>
    <dgm:cxn modelId="{294EA18C-5BF6-420C-80EF-C5FB4BF4DF67}" type="presParOf" srcId="{C308ED83-64BE-4569-8507-9FF13A093FCB}" destId="{ADDCCC5E-E53D-4263-922D-CC33EF5612A1}" srcOrd="1" destOrd="0" presId="urn:microsoft.com/office/officeart/2005/8/layout/hierarchy2"/>
    <dgm:cxn modelId="{8DE9EFFD-3AB8-437D-BB1A-2E8EDC40F400}" type="presParOf" srcId="{ADDCCC5E-E53D-4263-922D-CC33EF5612A1}" destId="{9576FA4C-678F-4B46-A089-0D4A56812013}" srcOrd="0" destOrd="0" presId="urn:microsoft.com/office/officeart/2005/8/layout/hierarchy2"/>
    <dgm:cxn modelId="{53A187DF-5131-4392-B6B3-ABD85F2AFF30}" type="presParOf" srcId="{9576FA4C-678F-4B46-A089-0D4A56812013}" destId="{B657F620-7B31-405A-9C12-5468708913D2}" srcOrd="0" destOrd="0" presId="urn:microsoft.com/office/officeart/2005/8/layout/hierarchy2"/>
    <dgm:cxn modelId="{EE00CB6C-3552-4DFC-BF29-518845177ACB}" type="presParOf" srcId="{ADDCCC5E-E53D-4263-922D-CC33EF5612A1}" destId="{D264135A-B8FA-4D9C-A562-F602D2BC9825}" srcOrd="1" destOrd="0" presId="urn:microsoft.com/office/officeart/2005/8/layout/hierarchy2"/>
    <dgm:cxn modelId="{FDFEB3BD-CFF2-4BC0-8CD2-CF0EBF28FD27}" type="presParOf" srcId="{D264135A-B8FA-4D9C-A562-F602D2BC9825}" destId="{9C70BB6F-1221-472C-BC4A-550F34245C81}" srcOrd="0" destOrd="0" presId="urn:microsoft.com/office/officeart/2005/8/layout/hierarchy2"/>
    <dgm:cxn modelId="{EDA3D8F3-ABDB-49B3-A5C8-1E206BCD7687}" type="presParOf" srcId="{D264135A-B8FA-4D9C-A562-F602D2BC9825}" destId="{A3FCF807-F0A7-4E29-AB96-46D45E1E760B}" srcOrd="1" destOrd="0" presId="urn:microsoft.com/office/officeart/2005/8/layout/hierarchy2"/>
    <dgm:cxn modelId="{5607A1A4-5717-4146-BBA0-16F670A0A086}" type="presParOf" srcId="{ADDCCC5E-E53D-4263-922D-CC33EF5612A1}" destId="{A13B85D8-0464-4624-9606-7CC53E19934C}" srcOrd="2" destOrd="0" presId="urn:microsoft.com/office/officeart/2005/8/layout/hierarchy2"/>
    <dgm:cxn modelId="{B28C5597-E67E-45FF-A2F9-3648B40F1E00}" type="presParOf" srcId="{A13B85D8-0464-4624-9606-7CC53E19934C}" destId="{B108849F-9184-4284-AEE5-011B3D8A7A5D}" srcOrd="0" destOrd="0" presId="urn:microsoft.com/office/officeart/2005/8/layout/hierarchy2"/>
    <dgm:cxn modelId="{B441FDB0-A3A6-4775-9595-95C31E7A9249}" type="presParOf" srcId="{ADDCCC5E-E53D-4263-922D-CC33EF5612A1}" destId="{C89FC0C2-49B8-43FF-88CB-7162CCDD4018}" srcOrd="3" destOrd="0" presId="urn:microsoft.com/office/officeart/2005/8/layout/hierarchy2"/>
    <dgm:cxn modelId="{74F89CF6-F3E2-4F7A-A2B4-04FFD5092769}" type="presParOf" srcId="{C89FC0C2-49B8-43FF-88CB-7162CCDD4018}" destId="{D55740B4-FE56-49DA-9DEB-06073724F3EE}" srcOrd="0" destOrd="0" presId="urn:microsoft.com/office/officeart/2005/8/layout/hierarchy2"/>
    <dgm:cxn modelId="{5DB4B7EF-1FD9-4211-9671-E669DFE91687}" type="presParOf" srcId="{C89FC0C2-49B8-43FF-88CB-7162CCDD4018}" destId="{7CDD318B-45F7-4EC8-8B8F-6E29573172D1}" srcOrd="1" destOrd="0" presId="urn:microsoft.com/office/officeart/2005/8/layout/hierarchy2"/>
    <dgm:cxn modelId="{99EDFC3F-2DA6-49EC-ACF4-3FE14F103CE3}" type="presParOf" srcId="{7CDD318B-45F7-4EC8-8B8F-6E29573172D1}" destId="{69B8BCB4-502B-4FDE-B6F5-32B7C82820F9}" srcOrd="0" destOrd="0" presId="urn:microsoft.com/office/officeart/2005/8/layout/hierarchy2"/>
    <dgm:cxn modelId="{96F0F1AA-FF09-45B8-B8F3-A3B8AD9D1930}" type="presParOf" srcId="{69B8BCB4-502B-4FDE-B6F5-32B7C82820F9}" destId="{AFEBBD00-4411-41E9-B2E8-DEF960A6560A}" srcOrd="0" destOrd="0" presId="urn:microsoft.com/office/officeart/2005/8/layout/hierarchy2"/>
    <dgm:cxn modelId="{9E01918E-AB8B-4DCA-92D9-6E26833E4054}" type="presParOf" srcId="{7CDD318B-45F7-4EC8-8B8F-6E29573172D1}" destId="{CF91D9C1-86B1-4A56-9ECA-59FC81099280}" srcOrd="1" destOrd="0" presId="urn:microsoft.com/office/officeart/2005/8/layout/hierarchy2"/>
    <dgm:cxn modelId="{1C399EE0-AAAC-48A1-8544-9F15BB68162F}" type="presParOf" srcId="{CF91D9C1-86B1-4A56-9ECA-59FC81099280}" destId="{7A33F1CD-8199-4DA0-AF1D-5A03346F824D}" srcOrd="0" destOrd="0" presId="urn:microsoft.com/office/officeart/2005/8/layout/hierarchy2"/>
    <dgm:cxn modelId="{66838198-BDE5-47F0-B86D-CA9489D29B26}" type="presParOf" srcId="{CF91D9C1-86B1-4A56-9ECA-59FC81099280}" destId="{1A43227A-C3FB-40AF-8672-27B45883A77A}" srcOrd="1" destOrd="0" presId="urn:microsoft.com/office/officeart/2005/8/layout/hierarchy2"/>
    <dgm:cxn modelId="{8CF49CD0-5B5D-4D10-B40B-E91ACB8C6967}" type="presParOf" srcId="{7CDD318B-45F7-4EC8-8B8F-6E29573172D1}" destId="{20AE5E0E-E17E-442C-95B7-6076506A9109}" srcOrd="2" destOrd="0" presId="urn:microsoft.com/office/officeart/2005/8/layout/hierarchy2"/>
    <dgm:cxn modelId="{02183301-358B-432F-8F0F-017CD3CC9CB7}" type="presParOf" srcId="{20AE5E0E-E17E-442C-95B7-6076506A9109}" destId="{C47D4D28-F4A3-4713-A727-E1EE79F6A3B6}" srcOrd="0" destOrd="0" presId="urn:microsoft.com/office/officeart/2005/8/layout/hierarchy2"/>
    <dgm:cxn modelId="{3F0AFC02-4F67-43AB-A56D-1AC77A92B1F0}" type="presParOf" srcId="{7CDD318B-45F7-4EC8-8B8F-6E29573172D1}" destId="{89692006-8DDB-4C5C-9C24-DA45E3CF09A8}" srcOrd="3" destOrd="0" presId="urn:microsoft.com/office/officeart/2005/8/layout/hierarchy2"/>
    <dgm:cxn modelId="{B61B1FA6-FE53-4A38-9F16-4EE27753FCF9}" type="presParOf" srcId="{89692006-8DDB-4C5C-9C24-DA45E3CF09A8}" destId="{E7A73DA0-AF13-46D9-8B92-F61E41C3120A}" srcOrd="0" destOrd="0" presId="urn:microsoft.com/office/officeart/2005/8/layout/hierarchy2"/>
    <dgm:cxn modelId="{9AB21593-57AF-4947-B801-CB932BDB628B}" type="presParOf" srcId="{89692006-8DDB-4C5C-9C24-DA45E3CF09A8}" destId="{3EA47877-4B9C-4E67-A14F-33028C802DC5}" srcOrd="1" destOrd="0" presId="urn:microsoft.com/office/officeart/2005/8/layout/hierarchy2"/>
    <dgm:cxn modelId="{431C925D-0019-4748-A848-C69B00B03BBC}" type="presParOf" srcId="{3EA47877-4B9C-4E67-A14F-33028C802DC5}" destId="{E11DF97F-3BE1-4E5B-8442-DB3ADA2A7C8E}" srcOrd="0" destOrd="0" presId="urn:microsoft.com/office/officeart/2005/8/layout/hierarchy2"/>
    <dgm:cxn modelId="{0D7FBC12-B1ED-4AED-A0CC-C89A33CF71F3}" type="presParOf" srcId="{E11DF97F-3BE1-4E5B-8442-DB3ADA2A7C8E}" destId="{BA8694D4-6B04-4A58-B3D8-A460F3696973}" srcOrd="0" destOrd="0" presId="urn:microsoft.com/office/officeart/2005/8/layout/hierarchy2"/>
    <dgm:cxn modelId="{5BECDB08-2EDA-4A0D-A860-5E9C9D6158F6}" type="presParOf" srcId="{3EA47877-4B9C-4E67-A14F-33028C802DC5}" destId="{735D7D94-BF14-44E4-A9C5-9426387842D1}" srcOrd="1" destOrd="0" presId="urn:microsoft.com/office/officeart/2005/8/layout/hierarchy2"/>
    <dgm:cxn modelId="{F0FB9E78-57D4-40DE-8AC8-70073408D985}" type="presParOf" srcId="{735D7D94-BF14-44E4-A9C5-9426387842D1}" destId="{34C967D5-B8B5-4B3C-9692-A3B0B086530F}" srcOrd="0" destOrd="0" presId="urn:microsoft.com/office/officeart/2005/8/layout/hierarchy2"/>
    <dgm:cxn modelId="{972D11A7-8133-4700-B9DA-9E80B5F1AA7C}" type="presParOf" srcId="{735D7D94-BF14-44E4-A9C5-9426387842D1}" destId="{2317C7F5-11B5-4303-9C4B-8209A274E9C6}" srcOrd="1" destOrd="0" presId="urn:microsoft.com/office/officeart/2005/8/layout/hierarchy2"/>
    <dgm:cxn modelId="{5EF87448-996F-4DEA-8E32-FD3B2180545B}" type="presParOf" srcId="{3EA47877-4B9C-4E67-A14F-33028C802DC5}" destId="{E94AB34D-6A44-429F-9DAF-6820F6766974}" srcOrd="2" destOrd="0" presId="urn:microsoft.com/office/officeart/2005/8/layout/hierarchy2"/>
    <dgm:cxn modelId="{1EC84EC2-6FEA-4F69-AF44-B61DC7B95AC4}" type="presParOf" srcId="{E94AB34D-6A44-429F-9DAF-6820F6766974}" destId="{F19C2203-C380-4F80-BEB7-226FBAC8B282}" srcOrd="0" destOrd="0" presId="urn:microsoft.com/office/officeart/2005/8/layout/hierarchy2"/>
    <dgm:cxn modelId="{6A655C4D-2B7C-4CFA-8C71-302F9842B26F}" type="presParOf" srcId="{3EA47877-4B9C-4E67-A14F-33028C802DC5}" destId="{356C0CEC-7B87-42DF-B910-4A4AECC9778A}" srcOrd="3" destOrd="0" presId="urn:microsoft.com/office/officeart/2005/8/layout/hierarchy2"/>
    <dgm:cxn modelId="{DE52AC2F-C120-4E34-A44E-A508ABBA248A}" type="presParOf" srcId="{356C0CEC-7B87-42DF-B910-4A4AECC9778A}" destId="{E5C7EE53-6C3E-4A75-82CD-4EC42AC90E95}" srcOrd="0" destOrd="0" presId="urn:microsoft.com/office/officeart/2005/8/layout/hierarchy2"/>
    <dgm:cxn modelId="{C3D24468-F319-4F22-9ACA-457BA05E482D}" type="presParOf" srcId="{356C0CEC-7B87-42DF-B910-4A4AECC9778A}" destId="{90AD260C-6D21-4326-8B2E-3F4BFE593049}" srcOrd="1" destOrd="0" presId="urn:microsoft.com/office/officeart/2005/8/layout/hierarchy2"/>
    <dgm:cxn modelId="{48B8ADF7-8D5B-41DA-BCF3-C9FBD4E4B746}" type="presParOf" srcId="{3EA47877-4B9C-4E67-A14F-33028C802DC5}" destId="{AEBFDFD6-1E81-408E-88BA-0CA6E5CC13EF}" srcOrd="4" destOrd="0" presId="urn:microsoft.com/office/officeart/2005/8/layout/hierarchy2"/>
    <dgm:cxn modelId="{1E8DF2F9-10B3-4D8A-9DBD-B11347D9917E}" type="presParOf" srcId="{AEBFDFD6-1E81-408E-88BA-0CA6E5CC13EF}" destId="{27912792-7BAA-4CFA-B8E2-7FB411716011}" srcOrd="0" destOrd="0" presId="urn:microsoft.com/office/officeart/2005/8/layout/hierarchy2"/>
    <dgm:cxn modelId="{1E307E6A-3FFB-451C-9047-640A0F686FE6}" type="presParOf" srcId="{3EA47877-4B9C-4E67-A14F-33028C802DC5}" destId="{0E0B3E24-E94A-47D9-B269-DF77844657BF}" srcOrd="5" destOrd="0" presId="urn:microsoft.com/office/officeart/2005/8/layout/hierarchy2"/>
    <dgm:cxn modelId="{17089789-F72E-4958-AD92-D16354D146F1}" type="presParOf" srcId="{0E0B3E24-E94A-47D9-B269-DF77844657BF}" destId="{AAE7E5AD-171F-40AD-ADB6-891494014131}" srcOrd="0" destOrd="0" presId="urn:microsoft.com/office/officeart/2005/8/layout/hierarchy2"/>
    <dgm:cxn modelId="{27688002-D49E-430B-9427-0ED9FF5E1E5E}" type="presParOf" srcId="{0E0B3E24-E94A-47D9-B269-DF77844657BF}" destId="{BD8A5BD7-71BE-4F30-9DCB-22DF894518A9}" srcOrd="1" destOrd="0" presId="urn:microsoft.com/office/officeart/2005/8/layout/hierarchy2"/>
    <dgm:cxn modelId="{99EC125C-7D5B-460F-8AFC-53A7BFE669EA}" type="presParOf" srcId="{8D136D47-66E1-40D5-8392-3AC2CF10F5D8}" destId="{46377F8B-E1A1-4F21-BA1F-1A17BBECDBD0}" srcOrd="2" destOrd="0" presId="urn:microsoft.com/office/officeart/2005/8/layout/hierarchy2"/>
    <dgm:cxn modelId="{1A4C1F73-C2DE-4080-A56C-287B2C52EBAC}" type="presParOf" srcId="{46377F8B-E1A1-4F21-BA1F-1A17BBECDBD0}" destId="{96C0B393-AA55-4033-9F5D-2C743DCF7EFF}" srcOrd="0" destOrd="0" presId="urn:microsoft.com/office/officeart/2005/8/layout/hierarchy2"/>
    <dgm:cxn modelId="{61D64DFD-6DCF-4BFE-9C67-72CFAA3D9B76}" type="presParOf" srcId="{8D136D47-66E1-40D5-8392-3AC2CF10F5D8}" destId="{1FA03E20-954D-4B03-ABB4-1EE0BC91C383}" srcOrd="3" destOrd="0" presId="urn:microsoft.com/office/officeart/2005/8/layout/hierarchy2"/>
    <dgm:cxn modelId="{596A6245-3455-4E14-AB79-D5CAA494C44C}" type="presParOf" srcId="{1FA03E20-954D-4B03-ABB4-1EE0BC91C383}" destId="{33026689-B849-4902-B37D-850371381AB5}" srcOrd="0" destOrd="0" presId="urn:microsoft.com/office/officeart/2005/8/layout/hierarchy2"/>
    <dgm:cxn modelId="{4335B0C5-682D-4106-AF64-ACFF1390F4F0}" type="presParOf" srcId="{1FA03E20-954D-4B03-ABB4-1EE0BC91C383}" destId="{5D34B790-2219-4998-858D-61CC8C1285B7}" srcOrd="1" destOrd="0" presId="urn:microsoft.com/office/officeart/2005/8/layout/hierarchy2"/>
    <dgm:cxn modelId="{534D36B2-6826-4070-BC1F-9AB95F8A4930}" type="presParOf" srcId="{5D34B790-2219-4998-858D-61CC8C1285B7}" destId="{236FF331-B92A-4735-925E-E04C852392A4}" srcOrd="0" destOrd="0" presId="urn:microsoft.com/office/officeart/2005/8/layout/hierarchy2"/>
    <dgm:cxn modelId="{821933E2-6C77-4B2B-A778-11DC8A538F4D}" type="presParOf" srcId="{236FF331-B92A-4735-925E-E04C852392A4}" destId="{4D8208ED-4752-494E-9334-6E50FCB112E9}" srcOrd="0" destOrd="0" presId="urn:microsoft.com/office/officeart/2005/8/layout/hierarchy2"/>
    <dgm:cxn modelId="{2C8E9002-C54F-4DE4-931D-CAD4F73EE3C4}" type="presParOf" srcId="{5D34B790-2219-4998-858D-61CC8C1285B7}" destId="{B68AA63D-0825-4ED4-B579-A9346896745D}" srcOrd="1" destOrd="0" presId="urn:microsoft.com/office/officeart/2005/8/layout/hierarchy2"/>
    <dgm:cxn modelId="{FC5791F0-3EFF-4099-B68F-B37E39C2A0E8}" type="presParOf" srcId="{B68AA63D-0825-4ED4-B579-A9346896745D}" destId="{A2B2F346-5276-4065-932F-C3BFB8FBC05A}" srcOrd="0" destOrd="0" presId="urn:microsoft.com/office/officeart/2005/8/layout/hierarchy2"/>
    <dgm:cxn modelId="{300D7E88-78AD-48F1-BAF7-89A2794BB144}" type="presParOf" srcId="{B68AA63D-0825-4ED4-B579-A9346896745D}" destId="{F83B4DC5-FE32-4648-B3A4-10CEFA448CB1}" srcOrd="1" destOrd="0" presId="urn:microsoft.com/office/officeart/2005/8/layout/hierarchy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3E8BDD-E478-4084-B66E-23E5F7DEA63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1F91ED7-9976-4134-A0D5-8B8BDC026472}">
      <dgm:prSet phldrT="[ข้อความ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4000" b="1" dirty="0" smtClean="0">
              <a:latin typeface="Jasmine New" pitchFamily="18" charset="-34"/>
              <a:cs typeface="Jasmine New" pitchFamily="18" charset="-34"/>
            </a:rPr>
            <a:t>Edema</a:t>
          </a:r>
          <a:endParaRPr lang="th-TH" sz="4000" b="1" dirty="0">
            <a:latin typeface="Jasmine New" pitchFamily="18" charset="-34"/>
            <a:cs typeface="Jasmine New" pitchFamily="18" charset="-34"/>
          </a:endParaRPr>
        </a:p>
      </dgm:t>
    </dgm:pt>
    <dgm:pt modelId="{5396CDA1-CB1E-4C86-9DA7-DF32D1070846}" type="parTrans" cxnId="{B6139F09-EE52-4825-9736-743869A4FF5B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B0C88FF8-E5CB-47F9-B77C-EE4329DB9175}" type="sibTrans" cxnId="{B6139F09-EE52-4825-9736-743869A4FF5B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0471E891-273B-4013-A2C3-3513236C4F75}">
      <dgm:prSet phldrT="[ข้อความ]" custT="1"/>
      <dgm:spPr>
        <a:solidFill>
          <a:schemeClr val="accent4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>
              <a:latin typeface="Jasmine New" pitchFamily="18" charset="-34"/>
              <a:cs typeface="Jasmine New" pitchFamily="18" charset="-34"/>
            </a:rPr>
            <a:t>Localized edema</a:t>
          </a:r>
          <a:endParaRPr lang="th-TH" sz="3200" b="1" dirty="0">
            <a:latin typeface="Jasmine New" pitchFamily="18" charset="-34"/>
            <a:cs typeface="Jasmine New" pitchFamily="18" charset="-34"/>
          </a:endParaRPr>
        </a:p>
      </dgm:t>
    </dgm:pt>
    <dgm:pt modelId="{DDFE76F5-7AC7-4776-91BF-EE38D4F1BC8C}" type="parTrans" cxnId="{EE5AE801-68AB-4E20-9B34-D94E5F66583C}">
      <dgm:prSet custT="1"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53B88984-5F53-4464-8715-498E86DFFF0E}" type="sibTrans" cxnId="{EE5AE801-68AB-4E20-9B34-D94E5F66583C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E4E5C9A4-4A0A-4E53-AA09-DDD53B00D77C}">
      <dgm:prSet phldrT="[ข้อความ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•Trauma		•Burn •Infection/Inflammation	•Allergy</a:t>
          </a:r>
        </a:p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•Obstruction: </a:t>
          </a:r>
          <a:r>
            <a:rPr lang="en-US" sz="3200" dirty="0" err="1" smtClean="0">
              <a:latin typeface="Jasmine New" pitchFamily="18" charset="-34"/>
              <a:cs typeface="Jasmine New" pitchFamily="18" charset="-34"/>
            </a:rPr>
            <a:t>Lymphatic,CA</a:t>
          </a:r>
          <a:r>
            <a:rPr lang="en-US" sz="3200" dirty="0" smtClean="0">
              <a:latin typeface="Jasmine New" pitchFamily="18" charset="-34"/>
              <a:cs typeface="Jasmine New" pitchFamily="18" charset="-34"/>
            </a:rPr>
            <a:t> breast, </a:t>
          </a:r>
          <a:r>
            <a:rPr lang="th-TH" sz="3200" dirty="0" smtClean="0">
              <a:latin typeface="Jasmine New" pitchFamily="18" charset="-34"/>
              <a:cs typeface="Jasmine New" pitchFamily="18" charset="-34"/>
            </a:rPr>
            <a:t>เท้าช้าง</a:t>
          </a:r>
        </a:p>
        <a:p>
          <a:pPr algn="l"/>
          <a:r>
            <a:rPr lang="th-TH" sz="3200" dirty="0" smtClean="0">
              <a:latin typeface="Jasmine New" pitchFamily="18" charset="-34"/>
              <a:cs typeface="Jasmine New" pitchFamily="18" charset="-34"/>
            </a:rPr>
            <a:t>•</a:t>
          </a:r>
          <a:r>
            <a:rPr lang="en-US" sz="3200" dirty="0" smtClean="0">
              <a:latin typeface="Jasmine New" pitchFamily="18" charset="-34"/>
              <a:cs typeface="Jasmine New" pitchFamily="18" charset="-34"/>
            </a:rPr>
            <a:t>Vein : DVT, </a:t>
          </a:r>
          <a:r>
            <a:rPr lang="en-US" sz="3200" dirty="0" err="1" smtClean="0">
              <a:latin typeface="Jasmine New" pitchFamily="18" charset="-34"/>
              <a:cs typeface="Jasmine New" pitchFamily="18" charset="-34"/>
            </a:rPr>
            <a:t>Thrombophlebitis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85680E4F-7C15-413C-B9E8-35D739E76360}" type="parTrans" cxnId="{1564BA7A-BC32-45CA-B843-666EB57F6C8A}">
      <dgm:prSet custT="1"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011AFBF1-3D22-4622-A59E-5121362D981D}" type="sibTrans" cxnId="{1564BA7A-BC32-45CA-B843-666EB57F6C8A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2264B2E8-0700-44DC-84E1-071057F0BCA4}">
      <dgm:prSet phldrT="[ข้อความ]" custT="1"/>
      <dgm:spPr>
        <a:solidFill>
          <a:schemeClr val="accent4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>
              <a:latin typeface="Jasmine New" pitchFamily="18" charset="-34"/>
              <a:cs typeface="Jasmine New" pitchFamily="18" charset="-34"/>
            </a:rPr>
            <a:t>Generalized edema</a:t>
          </a:r>
          <a:endParaRPr lang="th-TH" sz="3200" b="1" dirty="0">
            <a:latin typeface="Jasmine New" pitchFamily="18" charset="-34"/>
            <a:cs typeface="Jasmine New" pitchFamily="18" charset="-34"/>
          </a:endParaRPr>
        </a:p>
      </dgm:t>
    </dgm:pt>
    <dgm:pt modelId="{43E08A55-A2FE-4E8D-821C-3B6415470BD2}" type="parTrans" cxnId="{E2F4FACF-5D8C-4690-8684-6D8DBA652A4A}">
      <dgm:prSet custT="1"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EE246AE3-FF3A-4DCA-9EB6-82307DFC4838}" type="sibTrans" cxnId="{E2F4FACF-5D8C-4690-8684-6D8DBA652A4A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9738214D-B17E-4AAE-8779-57AB10DE82C1}">
      <dgm:prSet phldrT="[ข้อความ]" custT="1"/>
      <dgm:spPr>
        <a:solidFill>
          <a:srgbClr val="660066"/>
        </a:solidFill>
      </dgm:spPr>
      <dgm:t>
        <a:bodyPr/>
        <a:lstStyle/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•Heart : RHF, CHF</a:t>
          </a:r>
        </a:p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•Renal: NS, CRF, AGN</a:t>
          </a:r>
        </a:p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•Liver: Cirrhosis</a:t>
          </a:r>
        </a:p>
        <a:p>
          <a:pPr algn="l"/>
          <a:r>
            <a:rPr lang="en-US" sz="3200" dirty="0" err="1" smtClean="0">
              <a:latin typeface="Jasmine New" pitchFamily="18" charset="-34"/>
              <a:cs typeface="Jasmine New" pitchFamily="18" charset="-34"/>
            </a:rPr>
            <a:t>Hypoproteinemia</a:t>
          </a:r>
          <a:r>
            <a:rPr lang="en-US" sz="3200" dirty="0" smtClean="0">
              <a:latin typeface="Jasmine New" pitchFamily="18" charset="-34"/>
              <a:cs typeface="Jasmine New" pitchFamily="18" charset="-34"/>
            </a:rPr>
            <a:t>: Malnutrition</a:t>
          </a:r>
        </a:p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•Allergy/Drug</a:t>
          </a:r>
        </a:p>
        <a:p>
          <a:pPr algn="l"/>
          <a:r>
            <a:rPr lang="en-US" sz="3200" dirty="0" smtClean="0">
              <a:latin typeface="Jasmine New" pitchFamily="18" charset="-34"/>
              <a:cs typeface="Jasmine New" pitchFamily="18" charset="-34"/>
            </a:rPr>
            <a:t>•Other: Hypothyroid, </a:t>
          </a:r>
          <a:r>
            <a:rPr lang="en-US" sz="3200" dirty="0" err="1" smtClean="0">
              <a:latin typeface="Jasmine New" pitchFamily="18" charset="-34"/>
              <a:cs typeface="Jasmine New" pitchFamily="18" charset="-34"/>
            </a:rPr>
            <a:t>venousreturn</a:t>
          </a:r>
          <a:r>
            <a:rPr lang="en-US" sz="3200" dirty="0" smtClean="0">
              <a:latin typeface="Jasmine New" pitchFamily="18" charset="-34"/>
              <a:cs typeface="Jasmine New" pitchFamily="18" charset="-34"/>
            </a:rPr>
            <a:t>, SLE, Hypothyroid</a:t>
          </a:r>
          <a:endParaRPr lang="th-TH" sz="3200" dirty="0">
            <a:latin typeface="Jasmine New" pitchFamily="18" charset="-34"/>
            <a:cs typeface="Jasmine New" pitchFamily="18" charset="-34"/>
          </a:endParaRPr>
        </a:p>
      </dgm:t>
    </dgm:pt>
    <dgm:pt modelId="{31129E7A-7828-4FFE-97FE-D22265721B28}" type="parTrans" cxnId="{95A304B4-D37F-4259-826B-5464DDBE7E5A}">
      <dgm:prSet custT="1"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EE706DD7-3E9B-412A-9327-1F7D821B8C7D}" type="sibTrans" cxnId="{95A304B4-D37F-4259-826B-5464DDBE7E5A}">
      <dgm:prSet/>
      <dgm:spPr/>
      <dgm:t>
        <a:bodyPr/>
        <a:lstStyle/>
        <a:p>
          <a:endParaRPr lang="th-TH" sz="3200">
            <a:latin typeface="Jasmine New" pitchFamily="18" charset="-34"/>
            <a:cs typeface="Jasmine New" pitchFamily="18" charset="-34"/>
          </a:endParaRPr>
        </a:p>
      </dgm:t>
    </dgm:pt>
    <dgm:pt modelId="{225FD885-013B-40E7-860F-1FDCDBF3B127}" type="pres">
      <dgm:prSet presAssocID="{B23E8BDD-E478-4084-B66E-23E5F7DEA63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D67C26F-CDC7-4811-BE77-68342DAFC27F}" type="pres">
      <dgm:prSet presAssocID="{01F91ED7-9976-4134-A0D5-8B8BDC026472}" presName="root1" presStyleCnt="0"/>
      <dgm:spPr/>
    </dgm:pt>
    <dgm:pt modelId="{9DB1297D-0868-491D-B8F8-4ADB6843AB92}" type="pres">
      <dgm:prSet presAssocID="{01F91ED7-9976-4134-A0D5-8B8BDC026472}" presName="LevelOneTextNode" presStyleLbl="node0" presStyleIdx="0" presStyleCnt="1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th-TH"/>
        </a:p>
      </dgm:t>
    </dgm:pt>
    <dgm:pt modelId="{D27EABDD-0B78-4CE2-93B2-406F09EDBA5F}" type="pres">
      <dgm:prSet presAssocID="{01F91ED7-9976-4134-A0D5-8B8BDC026472}" presName="level2hierChild" presStyleCnt="0"/>
      <dgm:spPr/>
    </dgm:pt>
    <dgm:pt modelId="{A0730C52-4061-41AD-9B42-CDB237CA4800}" type="pres">
      <dgm:prSet presAssocID="{DDFE76F5-7AC7-4776-91BF-EE38D4F1BC8C}" presName="conn2-1" presStyleLbl="parChTrans1D2" presStyleIdx="0" presStyleCnt="2"/>
      <dgm:spPr/>
      <dgm:t>
        <a:bodyPr/>
        <a:lstStyle/>
        <a:p>
          <a:endParaRPr lang="th-TH"/>
        </a:p>
      </dgm:t>
    </dgm:pt>
    <dgm:pt modelId="{6B176C3D-E902-4099-BE37-07FF3DD81753}" type="pres">
      <dgm:prSet presAssocID="{DDFE76F5-7AC7-4776-91BF-EE38D4F1BC8C}" presName="connTx" presStyleLbl="parChTrans1D2" presStyleIdx="0" presStyleCnt="2"/>
      <dgm:spPr/>
      <dgm:t>
        <a:bodyPr/>
        <a:lstStyle/>
        <a:p>
          <a:endParaRPr lang="th-TH"/>
        </a:p>
      </dgm:t>
    </dgm:pt>
    <dgm:pt modelId="{407E9176-A349-4534-B44B-0FD1998F43FA}" type="pres">
      <dgm:prSet presAssocID="{0471E891-273B-4013-A2C3-3513236C4F75}" presName="root2" presStyleCnt="0"/>
      <dgm:spPr/>
    </dgm:pt>
    <dgm:pt modelId="{3AAAB2BE-D01E-4C7A-A97C-F626C8FB36C9}" type="pres">
      <dgm:prSet presAssocID="{0471E891-273B-4013-A2C3-3513236C4F7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F9F7081-D95A-429E-8C83-F25D3EAC0B8E}" type="pres">
      <dgm:prSet presAssocID="{0471E891-273B-4013-A2C3-3513236C4F75}" presName="level3hierChild" presStyleCnt="0"/>
      <dgm:spPr/>
    </dgm:pt>
    <dgm:pt modelId="{46130BF1-BB0C-4CA0-A1EF-B9F7C264CE3C}" type="pres">
      <dgm:prSet presAssocID="{85680E4F-7C15-413C-B9E8-35D739E76360}" presName="conn2-1" presStyleLbl="parChTrans1D3" presStyleIdx="0" presStyleCnt="2"/>
      <dgm:spPr/>
      <dgm:t>
        <a:bodyPr/>
        <a:lstStyle/>
        <a:p>
          <a:endParaRPr lang="th-TH"/>
        </a:p>
      </dgm:t>
    </dgm:pt>
    <dgm:pt modelId="{C9BEF44A-A411-4011-BF9A-B7D19F879AEC}" type="pres">
      <dgm:prSet presAssocID="{85680E4F-7C15-413C-B9E8-35D739E76360}" presName="connTx" presStyleLbl="parChTrans1D3" presStyleIdx="0" presStyleCnt="2"/>
      <dgm:spPr/>
      <dgm:t>
        <a:bodyPr/>
        <a:lstStyle/>
        <a:p>
          <a:endParaRPr lang="th-TH"/>
        </a:p>
      </dgm:t>
    </dgm:pt>
    <dgm:pt modelId="{CC0BFE0B-749A-4435-B072-2B581C0EB7ED}" type="pres">
      <dgm:prSet presAssocID="{E4E5C9A4-4A0A-4E53-AA09-DDD53B00D77C}" presName="root2" presStyleCnt="0"/>
      <dgm:spPr/>
    </dgm:pt>
    <dgm:pt modelId="{3E6D4748-397B-433A-AB99-06085C7E8EE1}" type="pres">
      <dgm:prSet presAssocID="{E4E5C9A4-4A0A-4E53-AA09-DDD53B00D77C}" presName="LevelTwoTextNode" presStyleLbl="node3" presStyleIdx="0" presStyleCnt="2" custScaleX="363450" custScaleY="26253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5A79C84-3801-4275-88E8-3C5DB60E7C9F}" type="pres">
      <dgm:prSet presAssocID="{E4E5C9A4-4A0A-4E53-AA09-DDD53B00D77C}" presName="level3hierChild" presStyleCnt="0"/>
      <dgm:spPr/>
    </dgm:pt>
    <dgm:pt modelId="{AB38E946-9BDF-4AD4-9BFC-3F2A8E568DA5}" type="pres">
      <dgm:prSet presAssocID="{43E08A55-A2FE-4E8D-821C-3B6415470BD2}" presName="conn2-1" presStyleLbl="parChTrans1D2" presStyleIdx="1" presStyleCnt="2"/>
      <dgm:spPr/>
      <dgm:t>
        <a:bodyPr/>
        <a:lstStyle/>
        <a:p>
          <a:endParaRPr lang="th-TH"/>
        </a:p>
      </dgm:t>
    </dgm:pt>
    <dgm:pt modelId="{C0C0D0B1-E89A-4232-868C-C27186BC27A7}" type="pres">
      <dgm:prSet presAssocID="{43E08A55-A2FE-4E8D-821C-3B6415470BD2}" presName="connTx" presStyleLbl="parChTrans1D2" presStyleIdx="1" presStyleCnt="2"/>
      <dgm:spPr/>
      <dgm:t>
        <a:bodyPr/>
        <a:lstStyle/>
        <a:p>
          <a:endParaRPr lang="th-TH"/>
        </a:p>
      </dgm:t>
    </dgm:pt>
    <dgm:pt modelId="{274AFCFA-6DF1-497B-AA12-7C47CAC693E4}" type="pres">
      <dgm:prSet presAssocID="{2264B2E8-0700-44DC-84E1-071057F0BCA4}" presName="root2" presStyleCnt="0"/>
      <dgm:spPr/>
    </dgm:pt>
    <dgm:pt modelId="{49A25246-B387-4D53-A120-A78200815D33}" type="pres">
      <dgm:prSet presAssocID="{2264B2E8-0700-44DC-84E1-071057F0BCA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7572378-13F8-4AFF-9EC9-4ECFF3F95DCF}" type="pres">
      <dgm:prSet presAssocID="{2264B2E8-0700-44DC-84E1-071057F0BCA4}" presName="level3hierChild" presStyleCnt="0"/>
      <dgm:spPr/>
    </dgm:pt>
    <dgm:pt modelId="{C8DD2399-7F50-4B47-86F1-E70CA72B12EE}" type="pres">
      <dgm:prSet presAssocID="{31129E7A-7828-4FFE-97FE-D22265721B28}" presName="conn2-1" presStyleLbl="parChTrans1D3" presStyleIdx="1" presStyleCnt="2"/>
      <dgm:spPr/>
      <dgm:t>
        <a:bodyPr/>
        <a:lstStyle/>
        <a:p>
          <a:endParaRPr lang="th-TH"/>
        </a:p>
      </dgm:t>
    </dgm:pt>
    <dgm:pt modelId="{370BA15C-7F31-49E2-A2E0-4D0C9387E6C6}" type="pres">
      <dgm:prSet presAssocID="{31129E7A-7828-4FFE-97FE-D22265721B28}" presName="connTx" presStyleLbl="parChTrans1D3" presStyleIdx="1" presStyleCnt="2"/>
      <dgm:spPr/>
      <dgm:t>
        <a:bodyPr/>
        <a:lstStyle/>
        <a:p>
          <a:endParaRPr lang="th-TH"/>
        </a:p>
      </dgm:t>
    </dgm:pt>
    <dgm:pt modelId="{A22791DC-CB79-41C3-A1D0-895150E05461}" type="pres">
      <dgm:prSet presAssocID="{9738214D-B17E-4AAE-8779-57AB10DE82C1}" presName="root2" presStyleCnt="0"/>
      <dgm:spPr/>
    </dgm:pt>
    <dgm:pt modelId="{501D5C71-619B-470E-9B2F-DC8C07DE62EC}" type="pres">
      <dgm:prSet presAssocID="{9738214D-B17E-4AAE-8779-57AB10DE82C1}" presName="LevelTwoTextNode" presStyleLbl="node3" presStyleIdx="1" presStyleCnt="2" custScaleX="328138" custScaleY="41549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D6F31D1-B2B3-4899-8D94-8C7EEBC3A530}" type="pres">
      <dgm:prSet presAssocID="{9738214D-B17E-4AAE-8779-57AB10DE82C1}" presName="level3hierChild" presStyleCnt="0"/>
      <dgm:spPr/>
    </dgm:pt>
  </dgm:ptLst>
  <dgm:cxnLst>
    <dgm:cxn modelId="{EE5AE801-68AB-4E20-9B34-D94E5F66583C}" srcId="{01F91ED7-9976-4134-A0D5-8B8BDC026472}" destId="{0471E891-273B-4013-A2C3-3513236C4F75}" srcOrd="0" destOrd="0" parTransId="{DDFE76F5-7AC7-4776-91BF-EE38D4F1BC8C}" sibTransId="{53B88984-5F53-4464-8715-498E86DFFF0E}"/>
    <dgm:cxn modelId="{95A304B4-D37F-4259-826B-5464DDBE7E5A}" srcId="{2264B2E8-0700-44DC-84E1-071057F0BCA4}" destId="{9738214D-B17E-4AAE-8779-57AB10DE82C1}" srcOrd="0" destOrd="0" parTransId="{31129E7A-7828-4FFE-97FE-D22265721B28}" sibTransId="{EE706DD7-3E9B-412A-9327-1F7D821B8C7D}"/>
    <dgm:cxn modelId="{D62D9AAF-7644-4FE4-9F20-CD905E7169FE}" type="presOf" srcId="{01F91ED7-9976-4134-A0D5-8B8BDC026472}" destId="{9DB1297D-0868-491D-B8F8-4ADB6843AB92}" srcOrd="0" destOrd="0" presId="urn:microsoft.com/office/officeart/2005/8/layout/hierarchy2"/>
    <dgm:cxn modelId="{B7D68FD1-C3F3-4DA0-86A5-C2639DC7B6A5}" type="presOf" srcId="{DDFE76F5-7AC7-4776-91BF-EE38D4F1BC8C}" destId="{A0730C52-4061-41AD-9B42-CDB237CA4800}" srcOrd="0" destOrd="0" presId="urn:microsoft.com/office/officeart/2005/8/layout/hierarchy2"/>
    <dgm:cxn modelId="{E2F4FACF-5D8C-4690-8684-6D8DBA652A4A}" srcId="{01F91ED7-9976-4134-A0D5-8B8BDC026472}" destId="{2264B2E8-0700-44DC-84E1-071057F0BCA4}" srcOrd="1" destOrd="0" parTransId="{43E08A55-A2FE-4E8D-821C-3B6415470BD2}" sibTransId="{EE246AE3-FF3A-4DCA-9EB6-82307DFC4838}"/>
    <dgm:cxn modelId="{B6139F09-EE52-4825-9736-743869A4FF5B}" srcId="{B23E8BDD-E478-4084-B66E-23E5F7DEA634}" destId="{01F91ED7-9976-4134-A0D5-8B8BDC026472}" srcOrd="0" destOrd="0" parTransId="{5396CDA1-CB1E-4C86-9DA7-DF32D1070846}" sibTransId="{B0C88FF8-E5CB-47F9-B77C-EE4329DB9175}"/>
    <dgm:cxn modelId="{F9E15B0B-AC79-4AA9-A031-BB491699AE95}" type="presOf" srcId="{E4E5C9A4-4A0A-4E53-AA09-DDD53B00D77C}" destId="{3E6D4748-397B-433A-AB99-06085C7E8EE1}" srcOrd="0" destOrd="0" presId="urn:microsoft.com/office/officeart/2005/8/layout/hierarchy2"/>
    <dgm:cxn modelId="{1564BA7A-BC32-45CA-B843-666EB57F6C8A}" srcId="{0471E891-273B-4013-A2C3-3513236C4F75}" destId="{E4E5C9A4-4A0A-4E53-AA09-DDD53B00D77C}" srcOrd="0" destOrd="0" parTransId="{85680E4F-7C15-413C-B9E8-35D739E76360}" sibTransId="{011AFBF1-3D22-4622-A59E-5121362D981D}"/>
    <dgm:cxn modelId="{856C1153-2F56-440B-B0D8-FBD93FE652F4}" type="presOf" srcId="{43E08A55-A2FE-4E8D-821C-3B6415470BD2}" destId="{AB38E946-9BDF-4AD4-9BFC-3F2A8E568DA5}" srcOrd="0" destOrd="0" presId="urn:microsoft.com/office/officeart/2005/8/layout/hierarchy2"/>
    <dgm:cxn modelId="{17002B02-7F57-4649-A8E7-71BA968D304B}" type="presOf" srcId="{31129E7A-7828-4FFE-97FE-D22265721B28}" destId="{C8DD2399-7F50-4B47-86F1-E70CA72B12EE}" srcOrd="0" destOrd="0" presId="urn:microsoft.com/office/officeart/2005/8/layout/hierarchy2"/>
    <dgm:cxn modelId="{C6C46BA8-2934-4B75-9F0B-5DE802460F96}" type="presOf" srcId="{9738214D-B17E-4AAE-8779-57AB10DE82C1}" destId="{501D5C71-619B-470E-9B2F-DC8C07DE62EC}" srcOrd="0" destOrd="0" presId="urn:microsoft.com/office/officeart/2005/8/layout/hierarchy2"/>
    <dgm:cxn modelId="{A4A84270-A59F-483F-A047-80EAF4775401}" type="presOf" srcId="{85680E4F-7C15-413C-B9E8-35D739E76360}" destId="{C9BEF44A-A411-4011-BF9A-B7D19F879AEC}" srcOrd="1" destOrd="0" presId="urn:microsoft.com/office/officeart/2005/8/layout/hierarchy2"/>
    <dgm:cxn modelId="{72976B48-F1B7-493F-A6FA-853ACD2B2576}" type="presOf" srcId="{43E08A55-A2FE-4E8D-821C-3B6415470BD2}" destId="{C0C0D0B1-E89A-4232-868C-C27186BC27A7}" srcOrd="1" destOrd="0" presId="urn:microsoft.com/office/officeart/2005/8/layout/hierarchy2"/>
    <dgm:cxn modelId="{BDCFD52B-9B09-4996-81BD-9A6FED0A17F6}" type="presOf" srcId="{31129E7A-7828-4FFE-97FE-D22265721B28}" destId="{370BA15C-7F31-49E2-A2E0-4D0C9387E6C6}" srcOrd="1" destOrd="0" presId="urn:microsoft.com/office/officeart/2005/8/layout/hierarchy2"/>
    <dgm:cxn modelId="{1DBB092D-EB58-40F8-9D38-6A93B10E8602}" type="presOf" srcId="{DDFE76F5-7AC7-4776-91BF-EE38D4F1BC8C}" destId="{6B176C3D-E902-4099-BE37-07FF3DD81753}" srcOrd="1" destOrd="0" presId="urn:microsoft.com/office/officeart/2005/8/layout/hierarchy2"/>
    <dgm:cxn modelId="{98448810-4A53-46C8-9F87-706519C56BF8}" type="presOf" srcId="{2264B2E8-0700-44DC-84E1-071057F0BCA4}" destId="{49A25246-B387-4D53-A120-A78200815D33}" srcOrd="0" destOrd="0" presId="urn:microsoft.com/office/officeart/2005/8/layout/hierarchy2"/>
    <dgm:cxn modelId="{DDF55C66-AC47-41CA-98A0-F9F3A361E6B5}" type="presOf" srcId="{0471E891-273B-4013-A2C3-3513236C4F75}" destId="{3AAAB2BE-D01E-4C7A-A97C-F626C8FB36C9}" srcOrd="0" destOrd="0" presId="urn:microsoft.com/office/officeart/2005/8/layout/hierarchy2"/>
    <dgm:cxn modelId="{CB91F83E-DC0C-47D4-9EDD-8BD6A7B9BDF6}" type="presOf" srcId="{B23E8BDD-E478-4084-B66E-23E5F7DEA634}" destId="{225FD885-013B-40E7-860F-1FDCDBF3B127}" srcOrd="0" destOrd="0" presId="urn:microsoft.com/office/officeart/2005/8/layout/hierarchy2"/>
    <dgm:cxn modelId="{CC12A2C9-DA54-4840-A862-A5193383BB04}" type="presOf" srcId="{85680E4F-7C15-413C-B9E8-35D739E76360}" destId="{46130BF1-BB0C-4CA0-A1EF-B9F7C264CE3C}" srcOrd="0" destOrd="0" presId="urn:microsoft.com/office/officeart/2005/8/layout/hierarchy2"/>
    <dgm:cxn modelId="{264819E0-08A5-49D2-8D05-363F641DD6A7}" type="presParOf" srcId="{225FD885-013B-40E7-860F-1FDCDBF3B127}" destId="{CD67C26F-CDC7-4811-BE77-68342DAFC27F}" srcOrd="0" destOrd="0" presId="urn:microsoft.com/office/officeart/2005/8/layout/hierarchy2"/>
    <dgm:cxn modelId="{A9F02559-D951-4250-9B9A-FA7AC57B7BA1}" type="presParOf" srcId="{CD67C26F-CDC7-4811-BE77-68342DAFC27F}" destId="{9DB1297D-0868-491D-B8F8-4ADB6843AB92}" srcOrd="0" destOrd="0" presId="urn:microsoft.com/office/officeart/2005/8/layout/hierarchy2"/>
    <dgm:cxn modelId="{24A94925-64C7-4901-A883-B7AB05FB8708}" type="presParOf" srcId="{CD67C26F-CDC7-4811-BE77-68342DAFC27F}" destId="{D27EABDD-0B78-4CE2-93B2-406F09EDBA5F}" srcOrd="1" destOrd="0" presId="urn:microsoft.com/office/officeart/2005/8/layout/hierarchy2"/>
    <dgm:cxn modelId="{137C551C-7904-4157-98AC-236CFC15FF9C}" type="presParOf" srcId="{D27EABDD-0B78-4CE2-93B2-406F09EDBA5F}" destId="{A0730C52-4061-41AD-9B42-CDB237CA4800}" srcOrd="0" destOrd="0" presId="urn:microsoft.com/office/officeart/2005/8/layout/hierarchy2"/>
    <dgm:cxn modelId="{6803CCE3-E64D-4E49-ACFB-43C2708DBFB4}" type="presParOf" srcId="{A0730C52-4061-41AD-9B42-CDB237CA4800}" destId="{6B176C3D-E902-4099-BE37-07FF3DD81753}" srcOrd="0" destOrd="0" presId="urn:microsoft.com/office/officeart/2005/8/layout/hierarchy2"/>
    <dgm:cxn modelId="{BACC1DFC-3226-4ACB-BB9C-E2E15956639C}" type="presParOf" srcId="{D27EABDD-0B78-4CE2-93B2-406F09EDBA5F}" destId="{407E9176-A349-4534-B44B-0FD1998F43FA}" srcOrd="1" destOrd="0" presId="urn:microsoft.com/office/officeart/2005/8/layout/hierarchy2"/>
    <dgm:cxn modelId="{B8FA47B2-BEBF-4610-AFEF-E16EF0EB27C6}" type="presParOf" srcId="{407E9176-A349-4534-B44B-0FD1998F43FA}" destId="{3AAAB2BE-D01E-4C7A-A97C-F626C8FB36C9}" srcOrd="0" destOrd="0" presId="urn:microsoft.com/office/officeart/2005/8/layout/hierarchy2"/>
    <dgm:cxn modelId="{7DEEA2C6-F4FE-482C-8611-19CA9CD6C4E2}" type="presParOf" srcId="{407E9176-A349-4534-B44B-0FD1998F43FA}" destId="{AF9F7081-D95A-429E-8C83-F25D3EAC0B8E}" srcOrd="1" destOrd="0" presId="urn:microsoft.com/office/officeart/2005/8/layout/hierarchy2"/>
    <dgm:cxn modelId="{2FB81DB4-EEF5-4BE4-9612-DEC5F0EEF3AE}" type="presParOf" srcId="{AF9F7081-D95A-429E-8C83-F25D3EAC0B8E}" destId="{46130BF1-BB0C-4CA0-A1EF-B9F7C264CE3C}" srcOrd="0" destOrd="0" presId="urn:microsoft.com/office/officeart/2005/8/layout/hierarchy2"/>
    <dgm:cxn modelId="{B6FBAD4A-7F78-487F-AF35-C617805772F8}" type="presParOf" srcId="{46130BF1-BB0C-4CA0-A1EF-B9F7C264CE3C}" destId="{C9BEF44A-A411-4011-BF9A-B7D19F879AEC}" srcOrd="0" destOrd="0" presId="urn:microsoft.com/office/officeart/2005/8/layout/hierarchy2"/>
    <dgm:cxn modelId="{A3BD7C98-EDB6-4BE8-907B-71166B978341}" type="presParOf" srcId="{AF9F7081-D95A-429E-8C83-F25D3EAC0B8E}" destId="{CC0BFE0B-749A-4435-B072-2B581C0EB7ED}" srcOrd="1" destOrd="0" presId="urn:microsoft.com/office/officeart/2005/8/layout/hierarchy2"/>
    <dgm:cxn modelId="{E48F8AEC-D66B-4A5C-BD3C-E43BAA2A958A}" type="presParOf" srcId="{CC0BFE0B-749A-4435-B072-2B581C0EB7ED}" destId="{3E6D4748-397B-433A-AB99-06085C7E8EE1}" srcOrd="0" destOrd="0" presId="urn:microsoft.com/office/officeart/2005/8/layout/hierarchy2"/>
    <dgm:cxn modelId="{D84FFA33-8DB3-4711-9D0A-1EAF715C0E25}" type="presParOf" srcId="{CC0BFE0B-749A-4435-B072-2B581C0EB7ED}" destId="{85A79C84-3801-4275-88E8-3C5DB60E7C9F}" srcOrd="1" destOrd="0" presId="urn:microsoft.com/office/officeart/2005/8/layout/hierarchy2"/>
    <dgm:cxn modelId="{49885CD6-10BC-48C8-ADEE-C3FC77D3D99C}" type="presParOf" srcId="{D27EABDD-0B78-4CE2-93B2-406F09EDBA5F}" destId="{AB38E946-9BDF-4AD4-9BFC-3F2A8E568DA5}" srcOrd="2" destOrd="0" presId="urn:microsoft.com/office/officeart/2005/8/layout/hierarchy2"/>
    <dgm:cxn modelId="{96C7B662-E2AA-48E3-BF78-46B58165048A}" type="presParOf" srcId="{AB38E946-9BDF-4AD4-9BFC-3F2A8E568DA5}" destId="{C0C0D0B1-E89A-4232-868C-C27186BC27A7}" srcOrd="0" destOrd="0" presId="urn:microsoft.com/office/officeart/2005/8/layout/hierarchy2"/>
    <dgm:cxn modelId="{94EDC740-E339-43E8-9DC3-0E9F0AF043BD}" type="presParOf" srcId="{D27EABDD-0B78-4CE2-93B2-406F09EDBA5F}" destId="{274AFCFA-6DF1-497B-AA12-7C47CAC693E4}" srcOrd="3" destOrd="0" presId="urn:microsoft.com/office/officeart/2005/8/layout/hierarchy2"/>
    <dgm:cxn modelId="{B8EB1BB4-4F8A-4EFB-AE3B-28ED67703A90}" type="presParOf" srcId="{274AFCFA-6DF1-497B-AA12-7C47CAC693E4}" destId="{49A25246-B387-4D53-A120-A78200815D33}" srcOrd="0" destOrd="0" presId="urn:microsoft.com/office/officeart/2005/8/layout/hierarchy2"/>
    <dgm:cxn modelId="{B5460001-6844-4536-8739-0FCF6FACAD52}" type="presParOf" srcId="{274AFCFA-6DF1-497B-AA12-7C47CAC693E4}" destId="{27572378-13F8-4AFF-9EC9-4ECFF3F95DCF}" srcOrd="1" destOrd="0" presId="urn:microsoft.com/office/officeart/2005/8/layout/hierarchy2"/>
    <dgm:cxn modelId="{6107DD7A-B35E-4151-9B47-892EB038B2E8}" type="presParOf" srcId="{27572378-13F8-4AFF-9EC9-4ECFF3F95DCF}" destId="{C8DD2399-7F50-4B47-86F1-E70CA72B12EE}" srcOrd="0" destOrd="0" presId="urn:microsoft.com/office/officeart/2005/8/layout/hierarchy2"/>
    <dgm:cxn modelId="{E47B6C75-0E99-4328-8C9B-8991821BAD10}" type="presParOf" srcId="{C8DD2399-7F50-4B47-86F1-E70CA72B12EE}" destId="{370BA15C-7F31-49E2-A2E0-4D0C9387E6C6}" srcOrd="0" destOrd="0" presId="urn:microsoft.com/office/officeart/2005/8/layout/hierarchy2"/>
    <dgm:cxn modelId="{DC1C5490-A931-4C06-9670-73EBFEC8655C}" type="presParOf" srcId="{27572378-13F8-4AFF-9EC9-4ECFF3F95DCF}" destId="{A22791DC-CB79-41C3-A1D0-895150E05461}" srcOrd="1" destOrd="0" presId="urn:microsoft.com/office/officeart/2005/8/layout/hierarchy2"/>
    <dgm:cxn modelId="{FE070925-364B-49FC-A402-2937056089EC}" type="presParOf" srcId="{A22791DC-CB79-41C3-A1D0-895150E05461}" destId="{501D5C71-619B-470E-9B2F-DC8C07DE62EC}" srcOrd="0" destOrd="0" presId="urn:microsoft.com/office/officeart/2005/8/layout/hierarchy2"/>
    <dgm:cxn modelId="{536F5185-8A18-46AE-9774-280EDFF082B4}" type="presParOf" srcId="{A22791DC-CB79-41C3-A1D0-895150E05461}" destId="{FD6F31D1-B2B3-4899-8D94-8C7EEBC3A530}" srcOrd="1" destOrd="0" presId="urn:microsoft.com/office/officeart/2005/8/layout/hierarchy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0CF4B7-ACAB-473C-9254-6E95CA475EE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7540D858-2E1A-4C26-A869-728E462B9F63}">
      <dgm:prSet phldrT="[ข้อความ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 smtClean="0">
              <a:latin typeface="Jasmine New" pitchFamily="18" charset="-34"/>
              <a:cs typeface="Jasmine New" pitchFamily="18" charset="-34"/>
            </a:rPr>
            <a:t>Nephrotic</a:t>
          </a:r>
          <a:r>
            <a:rPr lang="en-US" sz="3600" b="1" dirty="0" smtClean="0">
              <a:latin typeface="Jasmine New" pitchFamily="18" charset="-34"/>
              <a:cs typeface="Jasmine New" pitchFamily="18" charset="-34"/>
            </a:rPr>
            <a:t> Syndrome</a:t>
          </a:r>
          <a:endParaRPr lang="th-TH" sz="3600" b="1" dirty="0">
            <a:latin typeface="Jasmine New" pitchFamily="18" charset="-34"/>
            <a:cs typeface="Jasmine New" pitchFamily="18" charset="-34"/>
          </a:endParaRPr>
        </a:p>
      </dgm:t>
    </dgm:pt>
    <dgm:pt modelId="{76436588-B263-45F4-95D4-18E2C0FFEFA3}" type="parTrans" cxnId="{5FD31D46-DA28-4E87-A937-B6FA15C07288}">
      <dgm:prSet/>
      <dgm:spPr/>
      <dgm:t>
        <a:bodyPr/>
        <a:lstStyle/>
        <a:p>
          <a:endParaRPr lang="th-TH"/>
        </a:p>
      </dgm:t>
    </dgm:pt>
    <dgm:pt modelId="{B73DA2CD-04EE-4000-BF88-ECA4AF1BCB39}" type="sibTrans" cxnId="{5FD31D46-DA28-4E87-A937-B6FA15C07288}">
      <dgm:prSet/>
      <dgm:spPr/>
      <dgm:t>
        <a:bodyPr/>
        <a:lstStyle/>
        <a:p>
          <a:endParaRPr lang="th-TH"/>
        </a:p>
      </dgm:t>
    </dgm:pt>
    <dgm:pt modelId="{F55CEA04-B160-427E-B790-FAC77028A5A1}">
      <dgm:prSet phldrT="[ข้อความ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dirty="0" err="1" smtClean="0">
              <a:latin typeface="Jasmine New" pitchFamily="18" charset="-34"/>
              <a:cs typeface="Jasmine New" pitchFamily="18" charset="-34"/>
            </a:rPr>
            <a:t>Proteinuria</a:t>
          </a:r>
          <a:endParaRPr lang="th-TH" sz="3600" dirty="0">
            <a:latin typeface="Jasmine New" pitchFamily="18" charset="-34"/>
            <a:cs typeface="Jasmine New" pitchFamily="18" charset="-34"/>
          </a:endParaRPr>
        </a:p>
      </dgm:t>
    </dgm:pt>
    <dgm:pt modelId="{CB7D173A-4233-43E4-9C99-53A21A15DEAF}" type="parTrans" cxnId="{D9052F71-A075-44FE-8B00-7DFE143F991A}">
      <dgm:prSet/>
      <dgm:spPr/>
      <dgm:t>
        <a:bodyPr/>
        <a:lstStyle/>
        <a:p>
          <a:endParaRPr lang="th-TH"/>
        </a:p>
      </dgm:t>
    </dgm:pt>
    <dgm:pt modelId="{CB02A43A-0CF0-41A3-9AE4-A73847D565EE}" type="sibTrans" cxnId="{D9052F71-A075-44FE-8B00-7DFE143F991A}">
      <dgm:prSet/>
      <dgm:spPr/>
      <dgm:t>
        <a:bodyPr/>
        <a:lstStyle/>
        <a:p>
          <a:endParaRPr lang="th-TH"/>
        </a:p>
      </dgm:t>
    </dgm:pt>
    <dgm:pt modelId="{2B9377A3-03CC-4E17-99C4-B801F5C7E3F4}">
      <dgm:prSet phldrT="[ข้อความ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dirty="0" smtClean="0">
              <a:latin typeface="Jasmine New" pitchFamily="18" charset="-34"/>
              <a:cs typeface="Jasmine New" pitchFamily="18" charset="-34"/>
            </a:rPr>
            <a:t>Edema</a:t>
          </a:r>
          <a:endParaRPr lang="th-TH" sz="3600" dirty="0">
            <a:latin typeface="Jasmine New" pitchFamily="18" charset="-34"/>
            <a:cs typeface="Jasmine New" pitchFamily="18" charset="-34"/>
          </a:endParaRPr>
        </a:p>
      </dgm:t>
    </dgm:pt>
    <dgm:pt modelId="{E57725A4-929B-4BD8-95DA-BA9B06244FA5}" type="parTrans" cxnId="{483B3C5A-CDAE-4156-BDF6-29B2AEA808DB}">
      <dgm:prSet/>
      <dgm:spPr/>
      <dgm:t>
        <a:bodyPr/>
        <a:lstStyle/>
        <a:p>
          <a:endParaRPr lang="th-TH"/>
        </a:p>
      </dgm:t>
    </dgm:pt>
    <dgm:pt modelId="{75129AD1-ED8F-4486-8ADD-034EB727AA8D}" type="sibTrans" cxnId="{483B3C5A-CDAE-4156-BDF6-29B2AEA808DB}">
      <dgm:prSet/>
      <dgm:spPr/>
      <dgm:t>
        <a:bodyPr/>
        <a:lstStyle/>
        <a:p>
          <a:endParaRPr lang="th-TH"/>
        </a:p>
      </dgm:t>
    </dgm:pt>
    <dgm:pt modelId="{188E9D87-8156-45C0-9AE6-3E67BDCDDBC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dirty="0" smtClean="0">
              <a:latin typeface="Jasmine New" pitchFamily="18" charset="-34"/>
              <a:cs typeface="Jasmine New" pitchFamily="18" charset="-34"/>
            </a:rPr>
            <a:t>Hypercholesterolemia</a:t>
          </a:r>
          <a:endParaRPr lang="th-TH" sz="3600" dirty="0">
            <a:latin typeface="Jasmine New" pitchFamily="18" charset="-34"/>
            <a:cs typeface="Jasmine New" pitchFamily="18" charset="-34"/>
          </a:endParaRPr>
        </a:p>
      </dgm:t>
    </dgm:pt>
    <dgm:pt modelId="{2E9E0650-BCCF-417C-BC9A-3959EBAD32CB}" type="parTrans" cxnId="{08BF9FF8-583B-4252-AB5B-F5B0D2B14BB9}">
      <dgm:prSet/>
      <dgm:spPr/>
      <dgm:t>
        <a:bodyPr/>
        <a:lstStyle/>
        <a:p>
          <a:endParaRPr lang="th-TH"/>
        </a:p>
      </dgm:t>
    </dgm:pt>
    <dgm:pt modelId="{AC47CE97-7C8F-423E-9E3C-F8938BE2E6C8}" type="sibTrans" cxnId="{08BF9FF8-583B-4252-AB5B-F5B0D2B14BB9}">
      <dgm:prSet/>
      <dgm:spPr/>
      <dgm:t>
        <a:bodyPr/>
        <a:lstStyle/>
        <a:p>
          <a:endParaRPr lang="th-TH"/>
        </a:p>
      </dgm:t>
    </dgm:pt>
    <dgm:pt modelId="{3938CD68-040D-47B7-A264-9DA1DF285B10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dirty="0" err="1" smtClean="0">
              <a:latin typeface="Jasmine New" pitchFamily="18" charset="-34"/>
              <a:cs typeface="Jasmine New" pitchFamily="18" charset="-34"/>
            </a:rPr>
            <a:t>hypoalbuminemia</a:t>
          </a:r>
          <a:endParaRPr lang="th-TH" sz="3600" dirty="0">
            <a:latin typeface="Jasmine New" pitchFamily="18" charset="-34"/>
            <a:cs typeface="Jasmine New" pitchFamily="18" charset="-34"/>
          </a:endParaRPr>
        </a:p>
      </dgm:t>
    </dgm:pt>
    <dgm:pt modelId="{ED617B5A-686C-4BCB-9CB0-F616BD4DB9D2}" type="parTrans" cxnId="{F7AA0253-A4D2-49C0-883D-E79C79005579}">
      <dgm:prSet/>
      <dgm:spPr/>
      <dgm:t>
        <a:bodyPr/>
        <a:lstStyle/>
        <a:p>
          <a:endParaRPr lang="th-TH"/>
        </a:p>
      </dgm:t>
    </dgm:pt>
    <dgm:pt modelId="{BC1D78E0-BED2-4295-8A69-CEF76F40669C}" type="sibTrans" cxnId="{F7AA0253-A4D2-49C0-883D-E79C79005579}">
      <dgm:prSet/>
      <dgm:spPr/>
      <dgm:t>
        <a:bodyPr/>
        <a:lstStyle/>
        <a:p>
          <a:endParaRPr lang="th-TH"/>
        </a:p>
      </dgm:t>
    </dgm:pt>
    <dgm:pt modelId="{9176B9A2-9E0F-49E1-99F7-2EFB63351CBD}" type="pres">
      <dgm:prSet presAssocID="{480CF4B7-ACAB-473C-9254-6E95CA475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2086A9F-5234-4286-A9EB-077361FDADCE}" type="pres">
      <dgm:prSet presAssocID="{7540D858-2E1A-4C26-A869-728E462B9F63}" presName="root1" presStyleCnt="0"/>
      <dgm:spPr/>
    </dgm:pt>
    <dgm:pt modelId="{D32794C5-212B-48C9-B8C0-E6AA08DB3BBC}" type="pres">
      <dgm:prSet presAssocID="{7540D858-2E1A-4C26-A869-728E462B9F63}" presName="LevelOneTextNode" presStyleLbl="node0" presStyleIdx="0" presStyleCnt="1" custScaleX="284629" custScaleY="1495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315BE91-3EAB-4FC3-A4B1-40DF56F3B915}" type="pres">
      <dgm:prSet presAssocID="{7540D858-2E1A-4C26-A869-728E462B9F63}" presName="level2hierChild" presStyleCnt="0"/>
      <dgm:spPr/>
    </dgm:pt>
    <dgm:pt modelId="{50BB3B07-FE76-45C5-AC90-829DE2231AA1}" type="pres">
      <dgm:prSet presAssocID="{CB7D173A-4233-43E4-9C99-53A21A15DEAF}" presName="conn2-1" presStyleLbl="parChTrans1D2" presStyleIdx="0" presStyleCnt="4"/>
      <dgm:spPr/>
      <dgm:t>
        <a:bodyPr/>
        <a:lstStyle/>
        <a:p>
          <a:endParaRPr lang="th-TH"/>
        </a:p>
      </dgm:t>
    </dgm:pt>
    <dgm:pt modelId="{E43D2B64-A249-4EDD-82B1-023F371430C0}" type="pres">
      <dgm:prSet presAssocID="{CB7D173A-4233-43E4-9C99-53A21A15DEAF}" presName="connTx" presStyleLbl="parChTrans1D2" presStyleIdx="0" presStyleCnt="4"/>
      <dgm:spPr/>
      <dgm:t>
        <a:bodyPr/>
        <a:lstStyle/>
        <a:p>
          <a:endParaRPr lang="th-TH"/>
        </a:p>
      </dgm:t>
    </dgm:pt>
    <dgm:pt modelId="{94F8B41D-11E0-450C-B330-84CE8CA86896}" type="pres">
      <dgm:prSet presAssocID="{F55CEA04-B160-427E-B790-FAC77028A5A1}" presName="root2" presStyleCnt="0"/>
      <dgm:spPr/>
    </dgm:pt>
    <dgm:pt modelId="{AD74DA56-B350-4761-A3D7-946423978276}" type="pres">
      <dgm:prSet presAssocID="{F55CEA04-B160-427E-B790-FAC77028A5A1}" presName="LevelTwoTextNode" presStyleLbl="node2" presStyleIdx="0" presStyleCnt="4" custScaleX="24261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30561F0-80A7-4459-A601-5C287DD92A15}" type="pres">
      <dgm:prSet presAssocID="{F55CEA04-B160-427E-B790-FAC77028A5A1}" presName="level3hierChild" presStyleCnt="0"/>
      <dgm:spPr/>
    </dgm:pt>
    <dgm:pt modelId="{170E48D8-0DB8-4EF5-8F7F-CB8ECFCD71B0}" type="pres">
      <dgm:prSet presAssocID="{ED617B5A-686C-4BCB-9CB0-F616BD4DB9D2}" presName="conn2-1" presStyleLbl="parChTrans1D2" presStyleIdx="1" presStyleCnt="4"/>
      <dgm:spPr/>
      <dgm:t>
        <a:bodyPr/>
        <a:lstStyle/>
        <a:p>
          <a:endParaRPr lang="th-TH"/>
        </a:p>
      </dgm:t>
    </dgm:pt>
    <dgm:pt modelId="{C17D25A4-A7F1-4503-A8D3-5616265CCF72}" type="pres">
      <dgm:prSet presAssocID="{ED617B5A-686C-4BCB-9CB0-F616BD4DB9D2}" presName="connTx" presStyleLbl="parChTrans1D2" presStyleIdx="1" presStyleCnt="4"/>
      <dgm:spPr/>
      <dgm:t>
        <a:bodyPr/>
        <a:lstStyle/>
        <a:p>
          <a:endParaRPr lang="th-TH"/>
        </a:p>
      </dgm:t>
    </dgm:pt>
    <dgm:pt modelId="{BD505432-2A08-4C04-AEF5-CBEAEA54A3A8}" type="pres">
      <dgm:prSet presAssocID="{3938CD68-040D-47B7-A264-9DA1DF285B10}" presName="root2" presStyleCnt="0"/>
      <dgm:spPr/>
    </dgm:pt>
    <dgm:pt modelId="{8D9E135D-CF4E-4853-BD41-82EB8A938738}" type="pres">
      <dgm:prSet presAssocID="{3938CD68-040D-47B7-A264-9DA1DF285B10}" presName="LevelTwoTextNode" presStyleLbl="node2" presStyleIdx="1" presStyleCnt="4" custScaleX="24073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9538C40-AAA3-4F92-A093-2F3C01E8696F}" type="pres">
      <dgm:prSet presAssocID="{3938CD68-040D-47B7-A264-9DA1DF285B10}" presName="level3hierChild" presStyleCnt="0"/>
      <dgm:spPr/>
    </dgm:pt>
    <dgm:pt modelId="{21A4DD83-6E16-4106-AE87-D1157A7AB63E}" type="pres">
      <dgm:prSet presAssocID="{2E9E0650-BCCF-417C-BC9A-3959EBAD32CB}" presName="conn2-1" presStyleLbl="parChTrans1D2" presStyleIdx="2" presStyleCnt="4"/>
      <dgm:spPr/>
      <dgm:t>
        <a:bodyPr/>
        <a:lstStyle/>
        <a:p>
          <a:endParaRPr lang="th-TH"/>
        </a:p>
      </dgm:t>
    </dgm:pt>
    <dgm:pt modelId="{7EF7A4D7-1332-4081-BF70-15D2CEE3F09C}" type="pres">
      <dgm:prSet presAssocID="{2E9E0650-BCCF-417C-BC9A-3959EBAD32CB}" presName="connTx" presStyleLbl="parChTrans1D2" presStyleIdx="2" presStyleCnt="4"/>
      <dgm:spPr/>
      <dgm:t>
        <a:bodyPr/>
        <a:lstStyle/>
        <a:p>
          <a:endParaRPr lang="th-TH"/>
        </a:p>
      </dgm:t>
    </dgm:pt>
    <dgm:pt modelId="{0A098A32-AC99-4273-8E31-3B808F133EAB}" type="pres">
      <dgm:prSet presAssocID="{188E9D87-8156-45C0-9AE6-3E67BDCDDBCE}" presName="root2" presStyleCnt="0"/>
      <dgm:spPr/>
    </dgm:pt>
    <dgm:pt modelId="{6C7A4E4C-4222-43E1-B0DE-2C8DEBA899C5}" type="pres">
      <dgm:prSet presAssocID="{188E9D87-8156-45C0-9AE6-3E67BDCDDBCE}" presName="LevelTwoTextNode" presStyleLbl="node2" presStyleIdx="2" presStyleCnt="4" custScaleX="25014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F5CA1E4-096D-4938-8D24-57E2B32E4F11}" type="pres">
      <dgm:prSet presAssocID="{188E9D87-8156-45C0-9AE6-3E67BDCDDBCE}" presName="level3hierChild" presStyleCnt="0"/>
      <dgm:spPr/>
    </dgm:pt>
    <dgm:pt modelId="{F8A6142D-645A-4558-A1AC-27A51D40ABBA}" type="pres">
      <dgm:prSet presAssocID="{E57725A4-929B-4BD8-95DA-BA9B06244FA5}" presName="conn2-1" presStyleLbl="parChTrans1D2" presStyleIdx="3" presStyleCnt="4"/>
      <dgm:spPr/>
      <dgm:t>
        <a:bodyPr/>
        <a:lstStyle/>
        <a:p>
          <a:endParaRPr lang="th-TH"/>
        </a:p>
      </dgm:t>
    </dgm:pt>
    <dgm:pt modelId="{3B62FF12-DD29-472F-89CD-C7AF79B1ADDE}" type="pres">
      <dgm:prSet presAssocID="{E57725A4-929B-4BD8-95DA-BA9B06244FA5}" presName="connTx" presStyleLbl="parChTrans1D2" presStyleIdx="3" presStyleCnt="4"/>
      <dgm:spPr/>
      <dgm:t>
        <a:bodyPr/>
        <a:lstStyle/>
        <a:p>
          <a:endParaRPr lang="th-TH"/>
        </a:p>
      </dgm:t>
    </dgm:pt>
    <dgm:pt modelId="{837436CF-E053-4B6C-8871-3C9CF9F2C3BB}" type="pres">
      <dgm:prSet presAssocID="{2B9377A3-03CC-4E17-99C4-B801F5C7E3F4}" presName="root2" presStyleCnt="0"/>
      <dgm:spPr/>
    </dgm:pt>
    <dgm:pt modelId="{DBA8554E-598E-441A-9416-6C3A7DC4CD70}" type="pres">
      <dgm:prSet presAssocID="{2B9377A3-03CC-4E17-99C4-B801F5C7E3F4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4D7B2FA-CB23-49D9-8467-F86293CAC53E}" type="pres">
      <dgm:prSet presAssocID="{2B9377A3-03CC-4E17-99C4-B801F5C7E3F4}" presName="level3hierChild" presStyleCnt="0"/>
      <dgm:spPr/>
    </dgm:pt>
  </dgm:ptLst>
  <dgm:cxnLst>
    <dgm:cxn modelId="{A054830D-7622-4605-BDC5-A87D2B0D1637}" type="presOf" srcId="{ED617B5A-686C-4BCB-9CB0-F616BD4DB9D2}" destId="{C17D25A4-A7F1-4503-A8D3-5616265CCF72}" srcOrd="1" destOrd="0" presId="urn:microsoft.com/office/officeart/2005/8/layout/hierarchy2"/>
    <dgm:cxn modelId="{DFB9DA62-F2D2-4262-8F17-50F44B7D2DD5}" type="presOf" srcId="{480CF4B7-ACAB-473C-9254-6E95CA475EEB}" destId="{9176B9A2-9E0F-49E1-99F7-2EFB63351CBD}" srcOrd="0" destOrd="0" presId="urn:microsoft.com/office/officeart/2005/8/layout/hierarchy2"/>
    <dgm:cxn modelId="{3B10890C-69CA-45A9-9ADA-BE5F45D71AAF}" type="presOf" srcId="{188E9D87-8156-45C0-9AE6-3E67BDCDDBCE}" destId="{6C7A4E4C-4222-43E1-B0DE-2C8DEBA899C5}" srcOrd="0" destOrd="0" presId="urn:microsoft.com/office/officeart/2005/8/layout/hierarchy2"/>
    <dgm:cxn modelId="{F7AA0253-A4D2-49C0-883D-E79C79005579}" srcId="{7540D858-2E1A-4C26-A869-728E462B9F63}" destId="{3938CD68-040D-47B7-A264-9DA1DF285B10}" srcOrd="1" destOrd="0" parTransId="{ED617B5A-686C-4BCB-9CB0-F616BD4DB9D2}" sibTransId="{BC1D78E0-BED2-4295-8A69-CEF76F40669C}"/>
    <dgm:cxn modelId="{3865DA87-DC3E-418E-8C9F-97C9FBC23405}" type="presOf" srcId="{2B9377A3-03CC-4E17-99C4-B801F5C7E3F4}" destId="{DBA8554E-598E-441A-9416-6C3A7DC4CD70}" srcOrd="0" destOrd="0" presId="urn:microsoft.com/office/officeart/2005/8/layout/hierarchy2"/>
    <dgm:cxn modelId="{FD787535-4883-49B2-A1C8-9E68356078D2}" type="presOf" srcId="{E57725A4-929B-4BD8-95DA-BA9B06244FA5}" destId="{F8A6142D-645A-4558-A1AC-27A51D40ABBA}" srcOrd="0" destOrd="0" presId="urn:microsoft.com/office/officeart/2005/8/layout/hierarchy2"/>
    <dgm:cxn modelId="{596375D5-786D-4F02-98AF-236D5AE16C37}" type="presOf" srcId="{F55CEA04-B160-427E-B790-FAC77028A5A1}" destId="{AD74DA56-B350-4761-A3D7-946423978276}" srcOrd="0" destOrd="0" presId="urn:microsoft.com/office/officeart/2005/8/layout/hierarchy2"/>
    <dgm:cxn modelId="{41A6013C-11C6-4896-8C94-02A611B18F6C}" type="presOf" srcId="{7540D858-2E1A-4C26-A869-728E462B9F63}" destId="{D32794C5-212B-48C9-B8C0-E6AA08DB3BBC}" srcOrd="0" destOrd="0" presId="urn:microsoft.com/office/officeart/2005/8/layout/hierarchy2"/>
    <dgm:cxn modelId="{18D8382F-7321-4F15-A15F-63EC5DA5567A}" type="presOf" srcId="{CB7D173A-4233-43E4-9C99-53A21A15DEAF}" destId="{50BB3B07-FE76-45C5-AC90-829DE2231AA1}" srcOrd="0" destOrd="0" presId="urn:microsoft.com/office/officeart/2005/8/layout/hierarchy2"/>
    <dgm:cxn modelId="{00186293-4089-4D56-B787-7D3AB15B4046}" type="presOf" srcId="{E57725A4-929B-4BD8-95DA-BA9B06244FA5}" destId="{3B62FF12-DD29-472F-89CD-C7AF79B1ADDE}" srcOrd="1" destOrd="0" presId="urn:microsoft.com/office/officeart/2005/8/layout/hierarchy2"/>
    <dgm:cxn modelId="{01C4AACA-F5A0-4046-BCB8-AF0A7A5B52B3}" type="presOf" srcId="{2E9E0650-BCCF-417C-BC9A-3959EBAD32CB}" destId="{7EF7A4D7-1332-4081-BF70-15D2CEE3F09C}" srcOrd="1" destOrd="0" presId="urn:microsoft.com/office/officeart/2005/8/layout/hierarchy2"/>
    <dgm:cxn modelId="{D9052F71-A075-44FE-8B00-7DFE143F991A}" srcId="{7540D858-2E1A-4C26-A869-728E462B9F63}" destId="{F55CEA04-B160-427E-B790-FAC77028A5A1}" srcOrd="0" destOrd="0" parTransId="{CB7D173A-4233-43E4-9C99-53A21A15DEAF}" sibTransId="{CB02A43A-0CF0-41A3-9AE4-A73847D565EE}"/>
    <dgm:cxn modelId="{285B6684-285C-4F8D-8C69-EC7BBC893027}" type="presOf" srcId="{CB7D173A-4233-43E4-9C99-53A21A15DEAF}" destId="{E43D2B64-A249-4EDD-82B1-023F371430C0}" srcOrd="1" destOrd="0" presId="urn:microsoft.com/office/officeart/2005/8/layout/hierarchy2"/>
    <dgm:cxn modelId="{E513DCC3-70D5-48BB-B988-C4CF86A58646}" type="presOf" srcId="{ED617B5A-686C-4BCB-9CB0-F616BD4DB9D2}" destId="{170E48D8-0DB8-4EF5-8F7F-CB8ECFCD71B0}" srcOrd="0" destOrd="0" presId="urn:microsoft.com/office/officeart/2005/8/layout/hierarchy2"/>
    <dgm:cxn modelId="{483B3C5A-CDAE-4156-BDF6-29B2AEA808DB}" srcId="{7540D858-2E1A-4C26-A869-728E462B9F63}" destId="{2B9377A3-03CC-4E17-99C4-B801F5C7E3F4}" srcOrd="3" destOrd="0" parTransId="{E57725A4-929B-4BD8-95DA-BA9B06244FA5}" sibTransId="{75129AD1-ED8F-4486-8ADD-034EB727AA8D}"/>
    <dgm:cxn modelId="{72C8DF1E-EE80-445F-88AE-D80D98B6FE77}" type="presOf" srcId="{2E9E0650-BCCF-417C-BC9A-3959EBAD32CB}" destId="{21A4DD83-6E16-4106-AE87-D1157A7AB63E}" srcOrd="0" destOrd="0" presId="urn:microsoft.com/office/officeart/2005/8/layout/hierarchy2"/>
    <dgm:cxn modelId="{08BF9FF8-583B-4252-AB5B-F5B0D2B14BB9}" srcId="{7540D858-2E1A-4C26-A869-728E462B9F63}" destId="{188E9D87-8156-45C0-9AE6-3E67BDCDDBCE}" srcOrd="2" destOrd="0" parTransId="{2E9E0650-BCCF-417C-BC9A-3959EBAD32CB}" sibTransId="{AC47CE97-7C8F-423E-9E3C-F8938BE2E6C8}"/>
    <dgm:cxn modelId="{F38B3E8A-5A04-4394-B710-A321F9886D95}" type="presOf" srcId="{3938CD68-040D-47B7-A264-9DA1DF285B10}" destId="{8D9E135D-CF4E-4853-BD41-82EB8A938738}" srcOrd="0" destOrd="0" presId="urn:microsoft.com/office/officeart/2005/8/layout/hierarchy2"/>
    <dgm:cxn modelId="{5FD31D46-DA28-4E87-A937-B6FA15C07288}" srcId="{480CF4B7-ACAB-473C-9254-6E95CA475EEB}" destId="{7540D858-2E1A-4C26-A869-728E462B9F63}" srcOrd="0" destOrd="0" parTransId="{76436588-B263-45F4-95D4-18E2C0FFEFA3}" sibTransId="{B73DA2CD-04EE-4000-BF88-ECA4AF1BCB39}"/>
    <dgm:cxn modelId="{59D555E0-F9EF-4A53-AA6D-058598852C2B}" type="presParOf" srcId="{9176B9A2-9E0F-49E1-99F7-2EFB63351CBD}" destId="{42086A9F-5234-4286-A9EB-077361FDADCE}" srcOrd="0" destOrd="0" presId="urn:microsoft.com/office/officeart/2005/8/layout/hierarchy2"/>
    <dgm:cxn modelId="{9FD365F3-BB18-43BA-9436-A52BA00DA71F}" type="presParOf" srcId="{42086A9F-5234-4286-A9EB-077361FDADCE}" destId="{D32794C5-212B-48C9-B8C0-E6AA08DB3BBC}" srcOrd="0" destOrd="0" presId="urn:microsoft.com/office/officeart/2005/8/layout/hierarchy2"/>
    <dgm:cxn modelId="{A0CE1CCC-F893-4006-ABF0-2304C37DB9FF}" type="presParOf" srcId="{42086A9F-5234-4286-A9EB-077361FDADCE}" destId="{3315BE91-3EAB-4FC3-A4B1-40DF56F3B915}" srcOrd="1" destOrd="0" presId="urn:microsoft.com/office/officeart/2005/8/layout/hierarchy2"/>
    <dgm:cxn modelId="{1F43A6C0-83FA-4F83-BA36-CEF21895B32D}" type="presParOf" srcId="{3315BE91-3EAB-4FC3-A4B1-40DF56F3B915}" destId="{50BB3B07-FE76-45C5-AC90-829DE2231AA1}" srcOrd="0" destOrd="0" presId="urn:microsoft.com/office/officeart/2005/8/layout/hierarchy2"/>
    <dgm:cxn modelId="{D931AEDB-34DA-4929-8F0E-C5EAA8602FE8}" type="presParOf" srcId="{50BB3B07-FE76-45C5-AC90-829DE2231AA1}" destId="{E43D2B64-A249-4EDD-82B1-023F371430C0}" srcOrd="0" destOrd="0" presId="urn:microsoft.com/office/officeart/2005/8/layout/hierarchy2"/>
    <dgm:cxn modelId="{5DBB5FF7-D003-4FB8-A888-0B71B405C072}" type="presParOf" srcId="{3315BE91-3EAB-4FC3-A4B1-40DF56F3B915}" destId="{94F8B41D-11E0-450C-B330-84CE8CA86896}" srcOrd="1" destOrd="0" presId="urn:microsoft.com/office/officeart/2005/8/layout/hierarchy2"/>
    <dgm:cxn modelId="{9CFEB7CE-889C-46C4-A102-397E9561DE0F}" type="presParOf" srcId="{94F8B41D-11E0-450C-B330-84CE8CA86896}" destId="{AD74DA56-B350-4761-A3D7-946423978276}" srcOrd="0" destOrd="0" presId="urn:microsoft.com/office/officeart/2005/8/layout/hierarchy2"/>
    <dgm:cxn modelId="{9CE9243C-A2C6-4006-85F7-A531182892D9}" type="presParOf" srcId="{94F8B41D-11E0-450C-B330-84CE8CA86896}" destId="{730561F0-80A7-4459-A601-5C287DD92A15}" srcOrd="1" destOrd="0" presId="urn:microsoft.com/office/officeart/2005/8/layout/hierarchy2"/>
    <dgm:cxn modelId="{A320ADED-227F-4C9D-B988-774A49E5AA7D}" type="presParOf" srcId="{3315BE91-3EAB-4FC3-A4B1-40DF56F3B915}" destId="{170E48D8-0DB8-4EF5-8F7F-CB8ECFCD71B0}" srcOrd="2" destOrd="0" presId="urn:microsoft.com/office/officeart/2005/8/layout/hierarchy2"/>
    <dgm:cxn modelId="{EC83C094-0DC4-47C1-AC95-34670472131C}" type="presParOf" srcId="{170E48D8-0DB8-4EF5-8F7F-CB8ECFCD71B0}" destId="{C17D25A4-A7F1-4503-A8D3-5616265CCF72}" srcOrd="0" destOrd="0" presId="urn:microsoft.com/office/officeart/2005/8/layout/hierarchy2"/>
    <dgm:cxn modelId="{5E0DB71A-11E8-43F5-AAEC-649D6174A7E6}" type="presParOf" srcId="{3315BE91-3EAB-4FC3-A4B1-40DF56F3B915}" destId="{BD505432-2A08-4C04-AEF5-CBEAEA54A3A8}" srcOrd="3" destOrd="0" presId="urn:microsoft.com/office/officeart/2005/8/layout/hierarchy2"/>
    <dgm:cxn modelId="{72D17B33-344F-4409-99EB-AA96A380542E}" type="presParOf" srcId="{BD505432-2A08-4C04-AEF5-CBEAEA54A3A8}" destId="{8D9E135D-CF4E-4853-BD41-82EB8A938738}" srcOrd="0" destOrd="0" presId="urn:microsoft.com/office/officeart/2005/8/layout/hierarchy2"/>
    <dgm:cxn modelId="{3A2B0FA1-B5E1-42C3-80A8-EDD80F0431CA}" type="presParOf" srcId="{BD505432-2A08-4C04-AEF5-CBEAEA54A3A8}" destId="{39538C40-AAA3-4F92-A093-2F3C01E8696F}" srcOrd="1" destOrd="0" presId="urn:microsoft.com/office/officeart/2005/8/layout/hierarchy2"/>
    <dgm:cxn modelId="{DDC8ED40-3158-4D88-A9C4-BF129C1D6B26}" type="presParOf" srcId="{3315BE91-3EAB-4FC3-A4B1-40DF56F3B915}" destId="{21A4DD83-6E16-4106-AE87-D1157A7AB63E}" srcOrd="4" destOrd="0" presId="urn:microsoft.com/office/officeart/2005/8/layout/hierarchy2"/>
    <dgm:cxn modelId="{3C653CC5-F125-4658-9C3D-18C5E65754CB}" type="presParOf" srcId="{21A4DD83-6E16-4106-AE87-D1157A7AB63E}" destId="{7EF7A4D7-1332-4081-BF70-15D2CEE3F09C}" srcOrd="0" destOrd="0" presId="urn:microsoft.com/office/officeart/2005/8/layout/hierarchy2"/>
    <dgm:cxn modelId="{6A6099BB-4FAE-4E29-BAA0-45FE70D14501}" type="presParOf" srcId="{3315BE91-3EAB-4FC3-A4B1-40DF56F3B915}" destId="{0A098A32-AC99-4273-8E31-3B808F133EAB}" srcOrd="5" destOrd="0" presId="urn:microsoft.com/office/officeart/2005/8/layout/hierarchy2"/>
    <dgm:cxn modelId="{10A48145-2E44-494B-B499-EBD58AC26099}" type="presParOf" srcId="{0A098A32-AC99-4273-8E31-3B808F133EAB}" destId="{6C7A4E4C-4222-43E1-B0DE-2C8DEBA899C5}" srcOrd="0" destOrd="0" presId="urn:microsoft.com/office/officeart/2005/8/layout/hierarchy2"/>
    <dgm:cxn modelId="{6A8CD650-9A8A-40CF-AD19-573B562AECF7}" type="presParOf" srcId="{0A098A32-AC99-4273-8E31-3B808F133EAB}" destId="{9F5CA1E4-096D-4938-8D24-57E2B32E4F11}" srcOrd="1" destOrd="0" presId="urn:microsoft.com/office/officeart/2005/8/layout/hierarchy2"/>
    <dgm:cxn modelId="{1BF1E4BF-41EA-438C-A6CB-441EE9373694}" type="presParOf" srcId="{3315BE91-3EAB-4FC3-A4B1-40DF56F3B915}" destId="{F8A6142D-645A-4558-A1AC-27A51D40ABBA}" srcOrd="6" destOrd="0" presId="urn:microsoft.com/office/officeart/2005/8/layout/hierarchy2"/>
    <dgm:cxn modelId="{378E05A3-057E-4A8C-A01B-6439A903B849}" type="presParOf" srcId="{F8A6142D-645A-4558-A1AC-27A51D40ABBA}" destId="{3B62FF12-DD29-472F-89CD-C7AF79B1ADDE}" srcOrd="0" destOrd="0" presId="urn:microsoft.com/office/officeart/2005/8/layout/hierarchy2"/>
    <dgm:cxn modelId="{941EF51E-A3C9-4FCA-B0C1-76DEEA7B3584}" type="presParOf" srcId="{3315BE91-3EAB-4FC3-A4B1-40DF56F3B915}" destId="{837436CF-E053-4B6C-8871-3C9CF9F2C3BB}" srcOrd="7" destOrd="0" presId="urn:microsoft.com/office/officeart/2005/8/layout/hierarchy2"/>
    <dgm:cxn modelId="{B50C19EF-64F8-4BF8-80E6-9D8BB51F39A9}" type="presParOf" srcId="{837436CF-E053-4B6C-8871-3C9CF9F2C3BB}" destId="{DBA8554E-598E-441A-9416-6C3A7DC4CD70}" srcOrd="0" destOrd="0" presId="urn:microsoft.com/office/officeart/2005/8/layout/hierarchy2"/>
    <dgm:cxn modelId="{146A8531-7C42-4E4D-8B51-81C05467DDD3}" type="presParOf" srcId="{837436CF-E053-4B6C-8871-3C9CF9F2C3BB}" destId="{54D7B2FA-CB23-49D9-8467-F86293CAC53E}" srcOrd="1" destOrd="0" presId="urn:microsoft.com/office/officeart/2005/8/layout/hierarchy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32A8-DF3D-4B77-A6E8-ED06DEA18A54}" type="datetimeFigureOut">
              <a:rPr lang="th-TH" smtClean="0"/>
              <a:t>06/06/61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B7678-C05C-49A6-BEC8-021E2C53CD64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C71CD-611E-4E78-BA8D-C58E729BF84E}" type="datetimeFigureOut">
              <a:rPr lang="th-TH" smtClean="0"/>
              <a:pPr/>
              <a:t>06/06/61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745AB-DC5B-4690-9E0C-9DBA2220680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61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9"/>
          <p:cNvSpPr/>
          <p:nvPr/>
        </p:nvSpPr>
        <p:spPr>
          <a:xfrm>
            <a:off x="406401" y="330201"/>
            <a:ext cx="11377084" cy="6194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สี่เหลี่ยมมุมมน 10"/>
          <p:cNvSpPr/>
          <p:nvPr/>
        </p:nvSpPr>
        <p:spPr>
          <a:xfrm>
            <a:off x="558129" y="434163"/>
            <a:ext cx="11075747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820" rIns="458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" name="ชื่อเรื่องรอง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65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8203" indent="0" algn="ctr">
              <a:buNone/>
            </a:lvl2pPr>
            <a:lvl3pPr marL="916406" indent="0" algn="ctr">
              <a:buNone/>
            </a:lvl3pPr>
            <a:lvl4pPr marL="1374610" indent="0" algn="ctr">
              <a:buNone/>
            </a:lvl4pPr>
            <a:lvl5pPr marL="1832813" indent="0" algn="ctr">
              <a:buNone/>
            </a:lvl5pPr>
            <a:lvl6pPr marL="2291016" indent="0" algn="ctr">
              <a:buNone/>
            </a:lvl6pPr>
            <a:lvl7pPr marL="2749219" indent="0" algn="ctr">
              <a:buNone/>
            </a:lvl7pPr>
            <a:lvl8pPr marL="3207422" indent="0" algn="ctr">
              <a:buNone/>
            </a:lvl8pPr>
            <a:lvl9pPr marL="3665626" indent="0" algn="ctr">
              <a:buNone/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7" name="ตัวยึดวันที่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517C241E-A987-4DF0-B914-315781D61B2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400950303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10951A37-92F3-4E34-99FA-9683934D66C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0432211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3" y="533404"/>
            <a:ext cx="2641600" cy="5257800"/>
          </a:xfrm>
        </p:spPr>
        <p:txBody>
          <a:bodyPr vert="eaVer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711200" y="533405"/>
            <a:ext cx="7924800" cy="5257801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065588A5-3834-4709-9E8B-6F20E8E5643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4437066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65234023-4944-489E-8975-DBE2FF9904A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05783143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9"/>
          <p:cNvSpPr/>
          <p:nvPr/>
        </p:nvSpPr>
        <p:spPr>
          <a:xfrm>
            <a:off x="406401" y="330201"/>
            <a:ext cx="11377084" cy="6194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สี่เหลี่ยมมุมมน 10"/>
          <p:cNvSpPr/>
          <p:nvPr/>
        </p:nvSpPr>
        <p:spPr>
          <a:xfrm>
            <a:off x="558129" y="434165"/>
            <a:ext cx="11075747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4459" y="4928618"/>
            <a:ext cx="10911840" cy="676656"/>
          </a:xfrm>
        </p:spPr>
        <p:txBody>
          <a:bodyPr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24459" y="5624486"/>
            <a:ext cx="10911840" cy="420624"/>
          </a:xfrm>
        </p:spPr>
        <p:txBody>
          <a:bodyPr lIns="119132" tIns="0"/>
          <a:lstStyle>
            <a:lvl1pPr marL="0" marR="3665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6D32B4D0-1199-429C-863D-3E532E27D6E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4340812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757EF3CC-74C0-4484-98B4-A11ACE41937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75005219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809632" y="579440"/>
            <a:ext cx="5242560" cy="792162"/>
          </a:xfrm>
        </p:spPr>
        <p:txBody>
          <a:bodyPr lIns="14662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6202892" y="579440"/>
            <a:ext cx="5242560" cy="792162"/>
          </a:xfrm>
        </p:spPr>
        <p:txBody>
          <a:bodyPr lIns="1374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809632" y="1447801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202892" y="1447801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B23761E8-CFA4-492F-9075-ED432034619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57940669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B8330BCF-5AD4-4A4F-B3B0-37366C04691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43918908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9"/>
          <p:cNvSpPr/>
          <p:nvPr/>
        </p:nvSpPr>
        <p:spPr>
          <a:xfrm>
            <a:off x="406401" y="330201"/>
            <a:ext cx="11377084" cy="6194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EA2AA3C9-EEE5-460F-B83B-22F5E044487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09564362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385048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640"/>
          <a:lstStyle>
            <a:lvl1pPr marL="18328" marR="1832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1015166" y="930147"/>
            <a:ext cx="6168212" cy="472440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5A55D046-5455-4475-815E-28C34D47511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710893947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9"/>
          <p:cNvSpPr/>
          <p:nvPr/>
        </p:nvSpPr>
        <p:spPr>
          <a:xfrm>
            <a:off x="406401" y="330201"/>
            <a:ext cx="11377084" cy="6194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มนมุมสี่เหลี่ยมหนึ่งมุม 10"/>
          <p:cNvSpPr/>
          <p:nvPr/>
        </p:nvSpPr>
        <p:spPr>
          <a:xfrm>
            <a:off x="8534400" y="434975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2"/>
            <a:ext cx="2987040" cy="4211480"/>
          </a:xfrm>
        </p:spPr>
        <p:txBody>
          <a:bodyPr lIns="91640"/>
          <a:lstStyle>
            <a:lvl1pPr marL="458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561976" y="435769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/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BrowalliaUPC" pitchFamily="34" charset="-34"/>
                <a:cs typeface="BrowalliaUPC" pitchFamily="34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pPr>
              <a:defRPr/>
            </a:pPr>
            <a:fld id="{6D9A3C57-3891-4A17-A8A7-52AEB01219B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2570268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มน 6"/>
          <p:cNvSpPr/>
          <p:nvPr/>
        </p:nvSpPr>
        <p:spPr>
          <a:xfrm>
            <a:off x="406401" y="330201"/>
            <a:ext cx="11377084" cy="6194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558129" y="434162"/>
            <a:ext cx="11075747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640" tIns="45820" rIns="91640" bIns="45820" anchor="ctr"/>
          <a:lstStyle>
            <a:extLst/>
          </a:lstStyle>
          <a:p>
            <a:pPr algn="ctr" defTabSz="9143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ตัวยึดชื่อเรื่อง 12"/>
          <p:cNvSpPr>
            <a:spLocks noGrp="1"/>
          </p:cNvSpPr>
          <p:nvPr>
            <p:ph type="title"/>
          </p:nvPr>
        </p:nvSpPr>
        <p:spPr>
          <a:xfrm>
            <a:off x="673101" y="4984751"/>
            <a:ext cx="10909300" cy="1052513"/>
          </a:xfrm>
          <a:prstGeom prst="rect">
            <a:avLst/>
          </a:prstGeom>
        </p:spPr>
        <p:txBody>
          <a:bodyPr vert="horz" lIns="91640" tIns="45820" rIns="91640" bIns="45820" anchor="b">
            <a:normAutofit/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31" name="ตัวยึดข้อความ 3"/>
          <p:cNvSpPr>
            <a:spLocks noGrp="1"/>
          </p:cNvSpPr>
          <p:nvPr>
            <p:ph type="body" idx="1"/>
          </p:nvPr>
        </p:nvSpPr>
        <p:spPr bwMode="auto">
          <a:xfrm>
            <a:off x="673101" y="531814"/>
            <a:ext cx="109093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3282" tIns="91640" rIns="91640" bIns="45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25" name="ตัวยึดวันที่ 24"/>
          <p:cNvSpPr>
            <a:spLocks noGrp="1"/>
          </p:cNvSpPr>
          <p:nvPr>
            <p:ph type="dt" sz="half" idx="2"/>
          </p:nvPr>
        </p:nvSpPr>
        <p:spPr>
          <a:xfrm>
            <a:off x="5033434" y="6111875"/>
            <a:ext cx="3050117" cy="363538"/>
          </a:xfrm>
          <a:prstGeom prst="rect">
            <a:avLst/>
          </a:prstGeom>
        </p:spPr>
        <p:txBody>
          <a:bodyPr vert="horz" lIns="91640" tIns="45820" rIns="91640" bIns="45820" anchor="b"/>
          <a:lstStyle>
            <a:lvl1pPr algn="r" defTabSz="914303" eaLnBrk="1" latinLnBrk="0" hangingPunct="1">
              <a:defRPr kumimoji="0" sz="1000" b="0">
                <a:solidFill>
                  <a:srgbClr val="C9C2D1">
                    <a:shade val="50000"/>
                  </a:srgbClr>
                </a:solidFill>
                <a:latin typeface="Arial" pitchFamily="34" charset="0"/>
                <a:cs typeface="Angsana New" pitchFamily="18" charset="-34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18" name="ตัวยึดท้ายกระดาษ 17"/>
          <p:cNvSpPr>
            <a:spLocks noGrp="1"/>
          </p:cNvSpPr>
          <p:nvPr>
            <p:ph type="ftr" sz="quarter" idx="3"/>
          </p:nvPr>
        </p:nvSpPr>
        <p:spPr>
          <a:xfrm>
            <a:off x="8083551" y="6111875"/>
            <a:ext cx="3048000" cy="363538"/>
          </a:xfrm>
          <a:prstGeom prst="rect">
            <a:avLst/>
          </a:prstGeom>
        </p:spPr>
        <p:txBody>
          <a:bodyPr vert="horz" lIns="91640" tIns="45820" rIns="91640" bIns="45820" anchor="b"/>
          <a:lstStyle>
            <a:lvl1pPr algn="l" defTabSz="914303" eaLnBrk="1" latinLnBrk="0" hangingPunct="1">
              <a:defRPr kumimoji="0" sz="1000" b="0">
                <a:solidFill>
                  <a:srgbClr val="C9C2D1">
                    <a:shade val="50000"/>
                  </a:srgbClr>
                </a:solidFill>
                <a:latin typeface="Arial" pitchFamily="34" charset="0"/>
                <a:cs typeface="Angsana New" pitchFamily="18" charset="-34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4"/>
          </p:nvPr>
        </p:nvSpPr>
        <p:spPr>
          <a:xfrm>
            <a:off x="11131551" y="6111875"/>
            <a:ext cx="609600" cy="363538"/>
          </a:xfrm>
          <a:prstGeom prst="rect">
            <a:avLst/>
          </a:prstGeom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38E99"/>
                </a:solidFill>
                <a:latin typeface="Arial" panose="020B0604020202020204" pitchFamily="34" charset="0"/>
              </a:defRPr>
            </a:lvl1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95BCFCA1-09E8-4499-A98C-ECB97AD02A13}" type="slidenum">
              <a:rPr lang="en-US">
                <a:cs typeface="Angsana New" panose="02020603050405020304" pitchFamily="18" charset="-34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70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4885E9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5pPr>
      <a:lvl6pPr marL="458203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6pPr>
      <a:lvl7pPr marL="916406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7pPr>
      <a:lvl8pPr marL="1374610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8pPr>
      <a:lvl9pPr marL="1832813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Verdana" pitchFamily="34" charset="0"/>
          <a:cs typeface="FreesiaUPC" pitchFamily="34" charset="-34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7400" indent="-182563" algn="l" rtl="0" eaLnBrk="0" fontAlgn="base" hangingPunct="0">
        <a:spcBef>
          <a:spcPts val="250"/>
        </a:spcBef>
        <a:spcAft>
          <a:spcPct val="0"/>
        </a:spcAft>
        <a:buClr>
          <a:srgbClr val="01C4FF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525" indent="-182563" algn="l" rtl="0" eaLnBrk="0" fontAlgn="base" hangingPunct="0">
        <a:spcBef>
          <a:spcPts val="225"/>
        </a:spcBef>
        <a:spcAft>
          <a:spcPct val="0"/>
        </a:spcAft>
        <a:buClr>
          <a:srgbClr val="01C4FF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1113" indent="-182563" algn="l" rtl="0" eaLnBrk="0" fontAlgn="base" hangingPunct="0">
        <a:spcBef>
          <a:spcPts val="250"/>
        </a:spcBef>
        <a:spcAft>
          <a:spcPct val="0"/>
        </a:spcAft>
        <a:buClr>
          <a:srgbClr val="09FFF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3743" indent="-183282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4516" indent="-183282" algn="l" rtl="0" eaLnBrk="1" latinLnBrk="0" hangingPunct="1">
        <a:spcBef>
          <a:spcPts val="256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4454" indent="-183282" algn="l" rtl="0" eaLnBrk="1" latinLnBrk="0" hangingPunct="1">
        <a:spcBef>
          <a:spcPts val="258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53555" indent="-183282" algn="l" rtl="0" eaLnBrk="1" latinLnBrk="0" hangingPunct="1">
        <a:spcBef>
          <a:spcPts val="256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82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64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4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328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91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92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7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656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yauscultation.com/lung-sounds-reference-guid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yauscultation.com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3300"/>
            </a:gs>
            <a:gs pos="52083">
              <a:srgbClr val="00CC66"/>
            </a:gs>
            <a:gs pos="16000">
              <a:srgbClr val="339933"/>
            </a:gs>
            <a:gs pos="47000">
              <a:srgbClr val="339933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สี่เหลี่ยมผืนผ้า 43"/>
          <p:cNvSpPr/>
          <p:nvPr/>
        </p:nvSpPr>
        <p:spPr>
          <a:xfrm>
            <a:off x="8639175" y="5802314"/>
            <a:ext cx="1658938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4" b="1" i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461520" y="1051784"/>
            <a:ext cx="9497291" cy="1846659"/>
          </a:xfrm>
          <a:prstGeom prst="rect">
            <a:avLst/>
          </a:prstGeom>
          <a:solidFill>
            <a:srgbClr val="CC9900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การประเมินภาวะสุขภาพ</a:t>
            </a:r>
            <a:r>
              <a:rPr lang="en-US" sz="6000" b="1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:</a:t>
            </a:r>
          </a:p>
          <a:p>
            <a:r>
              <a:rPr lang="th-TH" sz="6000" b="1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 ซักประวัติ ตรวจร่างกาย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462145" y="5028591"/>
            <a:ext cx="63001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dirty="0" smtClean="0">
                <a:solidFill>
                  <a:srgbClr val="002060"/>
                </a:solidFill>
                <a:latin typeface="JasmineUPC" pitchFamily="18" charset="-34"/>
                <a:cs typeface="JasmineUPC" pitchFamily="18" charset="-34"/>
              </a:rPr>
              <a:t>อ.รัชสุรีย์ </a:t>
            </a:r>
            <a:r>
              <a:rPr lang="th-TH" sz="4000" b="1" dirty="0" err="1" smtClean="0">
                <a:solidFill>
                  <a:srgbClr val="002060"/>
                </a:solidFill>
                <a:latin typeface="JasmineUPC" pitchFamily="18" charset="-34"/>
                <a:cs typeface="JasmineUPC" pitchFamily="18" charset="-34"/>
              </a:rPr>
              <a:t>จันท</a:t>
            </a:r>
            <a:r>
              <a:rPr lang="th-TH" sz="4000" b="1" dirty="0" smtClean="0">
                <a:solidFill>
                  <a:srgbClr val="002060"/>
                </a:solidFill>
                <a:latin typeface="JasmineUPC" pitchFamily="18" charset="-34"/>
                <a:cs typeface="JasmineUPC" pitchFamily="18" charset="-34"/>
              </a:rPr>
              <a:t>เพชร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dirty="0" smtClean="0">
                <a:solidFill>
                  <a:srgbClr val="002060"/>
                </a:solidFill>
                <a:latin typeface="JasmineUPC" pitchFamily="18" charset="-34"/>
                <a:cs typeface="JasmineUPC" pitchFamily="18" charset="-34"/>
              </a:rPr>
              <a:t>วิทยาลัยพยาบาลพระปกเกล้า จันทบุรี</a:t>
            </a:r>
            <a:endParaRPr lang="th-TH" sz="4000" b="1" dirty="0">
              <a:solidFill>
                <a:srgbClr val="002060"/>
              </a:solidFill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2226" name="AutoShape 2" descr="à¸à¸¥à¸à¸²à¸£à¸à¹à¸à¸«à¸²à¸£à¸¹à¸à¸ à¸²à¸à¸ªà¸³à¸«à¸£à¸±à¸ à¸à¸£à¸§à¸à¸£à¹à¸²à¸à¸à¸²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2228" name="AutoShape 4" descr="à¸à¸¥à¸à¸²à¸£à¸à¹à¸à¸«à¸²à¸£à¸¹à¸à¸ à¸²à¸à¸ªà¸³à¸«à¸£à¸±à¸ à¸à¸£à¸§à¸à¸£à¹à¸²à¸à¸à¸²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2230" name="AutoShape 6" descr="à¸à¸¥à¸à¸²à¸£à¸à¹à¸à¸«à¸²à¸£à¸¹à¸à¸ à¸²à¸à¸ªà¸³à¸«à¸£à¸±à¸ à¸à¸£à¸§à¸à¸£à¹à¸²à¸à¸à¸²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2231" name="Picture 7" descr="D:\อ.ศศิโสภิต\งานวิทยาลัย\บริการ\ตรวจร่างกาย\รูป\ดาวน์โหลด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214" y="1225061"/>
            <a:ext cx="2238740" cy="1518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5620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มนมุมสี่เหลี่ยมด้านทแยงมุม 1"/>
          <p:cNvSpPr/>
          <p:nvPr/>
        </p:nvSpPr>
        <p:spPr>
          <a:xfrm>
            <a:off x="1172308" y="586154"/>
            <a:ext cx="10339754" cy="1066800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accent6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แนวทางการประเมินภาวะสุขภาพ</a:t>
            </a:r>
            <a:endParaRPr lang="th-TH" sz="4000" dirty="0">
              <a:solidFill>
                <a:schemeClr val="accent6">
                  <a:lumMod val="50000"/>
                </a:schemeClr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1137138" y="1957754"/>
            <a:ext cx="10468708" cy="4220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1. ซักประวัติอาการ /อาการแสดงอย่างมีประสิทธิภาพ โดย</a:t>
            </a:r>
          </a:p>
          <a:p>
            <a:pPr>
              <a:buFont typeface="Wingdings" pitchFamily="2" charset="2"/>
              <a:buChar char="Ø"/>
            </a:pPr>
            <a:r>
              <a:rPr lang="th-TH" sz="3600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คิดวิเคราะห์และใช้เหตุผลทางคลินิกตั้งแต่แรกเห็นผู้ป่วย เพื่อที่จะเชื่อมโยงข้อมูลทางคลินิกที่ได้จากการพูดคุยกับผู้ป่วยเข้ากับสรีระพยาธิสภาพที่เป็นต้นเหตุของปัญหาสุภาพ </a:t>
            </a:r>
          </a:p>
          <a:p>
            <a:pPr>
              <a:buFont typeface="Wingdings" pitchFamily="2" charset="2"/>
              <a:buChar char="Ø"/>
            </a:pP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มีการสร้างสมมุติฐานเป็นระยะๆที่สัมภาษณ์ผู้ป่วย และซักถามเพิ่มเติมเพื่อให้ได้รายละเอียด ที่อาจช่วยยืนยันสมมุติฐานนั้นๆ หรือช่วยตัดทอนสมมุติฐานบางอย่างออกไป เมื่อจบการสัมภาษณ์</a:t>
            </a:r>
          </a:p>
        </p:txBody>
      </p:sp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มนมุมสี่เหลี่ยมด้านทแยงมุม 1"/>
          <p:cNvSpPr/>
          <p:nvPr/>
        </p:nvSpPr>
        <p:spPr>
          <a:xfrm>
            <a:off x="1172308" y="586154"/>
            <a:ext cx="10339754" cy="1066800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accent6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แนวทางการประเมินภาวะสุขภาพ</a:t>
            </a:r>
            <a:endParaRPr lang="th-TH" sz="4000" dirty="0">
              <a:solidFill>
                <a:schemeClr val="accent6">
                  <a:lumMod val="50000"/>
                </a:schemeClr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1137138" y="1957754"/>
            <a:ext cx="10468708" cy="4220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2.ตรวจร่างกายอย่างละเอียดทุกระบบโดยเน้นสัมพันธ์กับอาการสำคัญข้อมูลที่ได้จะช่วยยืนยันแนวคิดดังกล่าวบอกได้ว่าประเด็นปัญหาหลักของผู้ป่วยและการวินิจฉัยแยกโรคคืออะไร </a:t>
            </a:r>
          </a:p>
          <a:p>
            <a:r>
              <a:rPr lang="th-TH" sz="3600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3.ระบุปัญหาสุขภาพและการวินิจฉัยโรค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4.การลงบันทึกอย่างมีประสิทธิภาพ และติดตามประเมินผล </a:t>
            </a:r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2332893" y="1043355"/>
            <a:ext cx="7702061" cy="1219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การตรวจทางระบบประสาท</a:t>
            </a:r>
            <a:endParaRPr lang="th-TH" sz="6000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4754" name="Picture 2" descr="D:\อ.ศศิโสภิต\งานวิทยาลัย\บริการ\ตรวจร่างกาย\รูป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3974" y="2372826"/>
            <a:ext cx="4252179" cy="36222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มนมุมสี่เหลี่ยมด้านทแยงมุม 1"/>
          <p:cNvSpPr/>
          <p:nvPr/>
        </p:nvSpPr>
        <p:spPr>
          <a:xfrm>
            <a:off x="1184031" y="527538"/>
            <a:ext cx="10304584" cy="554501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Motor power: </a:t>
            </a:r>
            <a:r>
              <a:rPr lang="th-TH" sz="36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ความสามารถในการเคลื่อนไหวของกล้ามเนื้อ ที่ผู้ป่วยตั้งใจทำ โดยใช้การต้านแรงกับผู้ตรวจ</a:t>
            </a:r>
          </a:p>
          <a:p>
            <a:r>
              <a:rPr lang="th-TH" sz="3600" dirty="0" smtClean="0">
                <a:solidFill>
                  <a:schemeClr val="accent5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การแบ่งพลังกล้ามเนื้อนิยมแบ่งโดยอาศัยการต้านแรงโน้มถ่วง (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gravity)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0 = เคลื่อนไหวไม่ได้เลย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1 = เคลื่อนไหวพอมองเห็นได้ หรือกระดิกได้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2 = เคลื่อนไหวได้ในแนวราบ แต่ต้านแรงโน้มถ่วงไม่ได้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3 = เคลื่อนไหวต้านแรงโน้มถ่วงได้ แต่ต้านแรงผู้ตรวจไม่ได้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4 = ต้านแรงผู้ตรวจได้ไม่เต็มที่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เกรด 5 = ปกติ คือต้านแรงผู้ตรวจได้เต็มที่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ดมุมสี่เหลี่ยมด้านทแยงมุม 2"/>
          <p:cNvSpPr/>
          <p:nvPr/>
        </p:nvSpPr>
        <p:spPr>
          <a:xfrm>
            <a:off x="785447" y="386861"/>
            <a:ext cx="3387969" cy="110197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1"/>
                </a:solidFill>
                <a:latin typeface="Jasmine New" pitchFamily="18" charset="-34"/>
                <a:cs typeface="Jasmine New" pitchFamily="18" charset="-34"/>
              </a:rPr>
              <a:t>Deep tendon reflex</a:t>
            </a:r>
            <a:endParaRPr lang="th-TH" sz="4000" b="1" dirty="0">
              <a:solidFill>
                <a:schemeClr val="bg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0615" y="691662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ตำแหน่งที่เคาะ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5778" name="Picture 2" descr="D:\อ.ศศิโสภิต\งานวิทยาลัย\บริการ\ตรวจร่างกาย\รูป\hqdefault.jpg"/>
          <p:cNvPicPr>
            <a:picLocks noChangeAspect="1" noChangeArrowheads="1"/>
          </p:cNvPicPr>
          <p:nvPr/>
        </p:nvPicPr>
        <p:blipFill>
          <a:blip r:embed="rId2"/>
          <a:srcRect t="13248" b="14615"/>
          <a:stretch>
            <a:fillRect/>
          </a:stretch>
        </p:blipFill>
        <p:spPr bwMode="auto">
          <a:xfrm>
            <a:off x="926123" y="2274277"/>
            <a:ext cx="4572000" cy="247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สี่เหลี่ยมผืนผ้า 6"/>
          <p:cNvSpPr/>
          <p:nvPr/>
        </p:nvSpPr>
        <p:spPr>
          <a:xfrm>
            <a:off x="6025662" y="1758462"/>
            <a:ext cx="5345723" cy="3974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dirty="0" smtClean="0"/>
          </a:p>
          <a:p>
            <a:r>
              <a:rPr lang="en-US" sz="44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4400" b="1" dirty="0" err="1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Supinator</a:t>
            </a:r>
            <a:r>
              <a:rPr lang="en-US" sz="44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/ </a:t>
            </a:r>
            <a:r>
              <a:rPr lang="en-US" sz="4400" b="1" dirty="0" err="1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Brachioradialis</a:t>
            </a:r>
            <a:endParaRPr lang="th-TH" sz="4400" b="1" dirty="0" smtClean="0">
              <a:solidFill>
                <a:srgbClr val="7030A0"/>
              </a:solidFill>
              <a:latin typeface="Jasmine New" pitchFamily="18" charset="-34"/>
              <a:cs typeface="Jasmine New" pitchFamily="18" charset="-34"/>
            </a:endParaRPr>
          </a:p>
          <a:p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โดยเคาะลงบน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radial side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ของปลายแขน ตรง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tendon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ของ </a:t>
            </a:r>
            <a:r>
              <a:rPr lang="en-US" sz="3600" dirty="0" err="1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brachioradialis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อยู่เหนือข้อมือ 1-2 นิ้ว สังเกตการงอเข้าของข้อศอก เลี้ยงโดย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cervical nerve 5,6 </a:t>
            </a:r>
          </a:p>
          <a:p>
            <a:pPr algn="ctr"/>
            <a:endParaRPr lang="th-TH" dirty="0"/>
          </a:p>
        </p:txBody>
      </p:sp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อ.ศศิโสภิต\งานวิทยาลัย\บริการ\ตรวจร่างกาย\รูป\biceps-refl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029" y="807183"/>
            <a:ext cx="3117850" cy="2100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มนมุมสี่เหลี่ยมด้านทแยงมุม 2"/>
          <p:cNvSpPr/>
          <p:nvPr/>
        </p:nvSpPr>
        <p:spPr>
          <a:xfrm>
            <a:off x="4278923" y="597877"/>
            <a:ext cx="7268308" cy="264941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dirty="0" smtClean="0"/>
          </a:p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Biceps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ให้ผู้ป่วยงอแขน ผู้ตรวจใช้นิ้วหัวแม่มือหรือนิ้วชี้ข้างซ้ายวางบน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biceps tendon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ตรงข้อพักศอก แล้วใช้ไม้เคาะบนนิ้วผู้ตรวจ สังเกตการงอเข้าของข้อศอกและการหดตัวของกล้ามเนื้อ เลี้ยงโดย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cervical nerve 5,6 </a:t>
            </a:r>
          </a:p>
          <a:p>
            <a:pPr algn="ctr"/>
            <a:endParaRPr lang="th-TH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5396" y="3533758"/>
            <a:ext cx="3483219" cy="2633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มนมุมสี่เหลี่ยมด้านทแยงมุม 4"/>
          <p:cNvSpPr/>
          <p:nvPr/>
        </p:nvSpPr>
        <p:spPr>
          <a:xfrm>
            <a:off x="597877" y="3423138"/>
            <a:ext cx="6986954" cy="297766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Triceps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ให้ผู้ป่วยงอศอกไปทางลำตัว เคาะที่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triceps tendon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ที่อยู่เหนือข้อศอกประมาณ 2 นิ้ว สังเกตการหดตัวของกล้ามเนื้อและการเหยียดออกของข้อศอก เลี้ยงโดย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cervical nerve 7,8</a:t>
            </a:r>
          </a:p>
        </p:txBody>
      </p:sp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484" y="457200"/>
            <a:ext cx="2671761" cy="317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มนมุมสี่เหลี่ยมด้านทแยงมุม 2"/>
          <p:cNvSpPr/>
          <p:nvPr/>
        </p:nvSpPr>
        <p:spPr>
          <a:xfrm>
            <a:off x="3598985" y="375139"/>
            <a:ext cx="7631723" cy="320040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dirty="0" smtClean="0"/>
          </a:p>
          <a:p>
            <a:r>
              <a:rPr lang="en-US" sz="36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Knee jerk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โดยเคาะบน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quadriceps tendon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ใต้กระดูกสะบ้า สังเกตการหดตัวของกล้ามเนื้อ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quadriceps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และการเหยียดออกของข้อเข่า เลี้ยงโดย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lumbar nerve 2,3,4 </a:t>
            </a:r>
          </a:p>
        </p:txBody>
      </p:sp>
      <p:sp>
        <p:nvSpPr>
          <p:cNvPr id="4" name="มนมุมสี่เหลี่ยมด้านทแยงมุม 3"/>
          <p:cNvSpPr/>
          <p:nvPr/>
        </p:nvSpPr>
        <p:spPr>
          <a:xfrm>
            <a:off x="609600" y="3704493"/>
            <a:ext cx="7620000" cy="247356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/>
          </a:p>
          <a:p>
            <a:r>
              <a:rPr lang="en-US" sz="36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Ankle jerk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มือซ้ายจับปลายเท้าผู้ป่วยกระดกขึ้นพอสมควร แล้วเคาะลงบน </a:t>
            </a:r>
            <a:r>
              <a:rPr lang="en-US" sz="3600" dirty="0" err="1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archilis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tendon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ข้อเท้าจะกระดกลง เลี้ยงโดย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sacral nerve 1,2 </a:t>
            </a:r>
          </a:p>
        </p:txBody>
      </p:sp>
      <p:pic>
        <p:nvPicPr>
          <p:cNvPr id="77827" name="Picture 3" descr="D:\อ.ศศิโสภิต\งานวิทยาลัย\บริการ\ตรวจร่างกาย\รูป\ดาวน์โหลด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7468" y="3841140"/>
            <a:ext cx="3112296" cy="207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2157046" y="468923"/>
            <a:ext cx="7772400" cy="10433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การแปลผลการตรวจ 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Deep Tendon Reflexes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8850" name="Picture 2" descr="D:\อ.ศศิโสภิต\งานวิทยาลัย\บริการ\ตรวจร่างกาย\รูป\54ae84364e1d8d0602010fb3024956b4.jpg"/>
          <p:cNvPicPr>
            <a:picLocks noChangeAspect="1" noChangeArrowheads="1"/>
          </p:cNvPicPr>
          <p:nvPr/>
        </p:nvPicPr>
        <p:blipFill>
          <a:blip r:embed="rId2"/>
          <a:srcRect l="5719" r="3076" b="27044"/>
          <a:stretch>
            <a:fillRect/>
          </a:stretch>
        </p:blipFill>
        <p:spPr bwMode="auto">
          <a:xfrm>
            <a:off x="1230923" y="1969475"/>
            <a:ext cx="3505200" cy="2719756"/>
          </a:xfrm>
          <a:prstGeom prst="rect">
            <a:avLst/>
          </a:prstGeom>
          <a:noFill/>
        </p:spPr>
      </p:pic>
      <p:sp>
        <p:nvSpPr>
          <p:cNvPr id="4" name="สี่เหลี่ยมผืนผ้า 3"/>
          <p:cNvSpPr/>
          <p:nvPr/>
        </p:nvSpPr>
        <p:spPr>
          <a:xfrm>
            <a:off x="4818185" y="1629511"/>
            <a:ext cx="6494585" cy="3458306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แบ่ง</a:t>
            </a:r>
            <a:r>
              <a:rPr lang="th-TH" sz="3600" dirty="0" err="1" smtClean="0">
                <a:latin typeface="Jasmine New" pitchFamily="18" charset="-34"/>
                <a:cs typeface="Jasmine New" pitchFamily="18" charset="-34"/>
              </a:rPr>
              <a:t>ปฏิกริยา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ที่พบดังนี้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0  = ไม่มีปฏิกิริยาเลย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1+ = มีปฏิกิริยาเล็กน้อย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2+ = มีเห็นได้ชัด (ปกติ)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3+ = เพิ่มขึ้นค่อนข้างไว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4+ = ปฏิกิริยาไวมาก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5" name="วงเล็บปีกกาขวา 4"/>
          <p:cNvSpPr/>
          <p:nvPr/>
        </p:nvSpPr>
        <p:spPr>
          <a:xfrm>
            <a:off x="8464062" y="2379785"/>
            <a:ext cx="234461" cy="820615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เล็บปีกกาขวา 5"/>
          <p:cNvSpPr/>
          <p:nvPr/>
        </p:nvSpPr>
        <p:spPr>
          <a:xfrm>
            <a:off x="8499231" y="3985847"/>
            <a:ext cx="234461" cy="820615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8839200" y="2508738"/>
            <a:ext cx="208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Hyporeflexia</a:t>
            </a:r>
            <a:endParaRPr lang="th-TH" sz="3600" dirty="0">
              <a:solidFill>
                <a:srgbClr val="660066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7816" y="4091354"/>
            <a:ext cx="208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Hypereflexia</a:t>
            </a:r>
            <a:endParaRPr lang="th-TH" sz="3600" dirty="0">
              <a:solidFill>
                <a:srgbClr val="C00000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9600" y="5158154"/>
            <a:ext cx="11007969" cy="12543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ถ้าการตอบสนองไว หมายถึงพยาธิสภาพน่าจะอยู่บริเวณสมองหรือไขสันหลัง</a:t>
            </a:r>
          </a:p>
          <a:p>
            <a:pPr algn="ctr"/>
            <a:r>
              <a:rPr lang="th-TH" sz="36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แต่ถ้าการตอบสนองลดลง หมายถึง พยาธิสภาพน่าจะอยู่บริเวณเส้นประสาท </a:t>
            </a:r>
            <a:endParaRPr lang="th-TH" sz="3600" dirty="0">
              <a:solidFill>
                <a:srgbClr val="660066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289538" y="785446"/>
            <a:ext cx="3200400" cy="10081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Superficial reflex 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1019908" y="1992922"/>
            <a:ext cx="10386645" cy="171156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Plantar reflex (</a:t>
            </a:r>
            <a:r>
              <a:rPr lang="en-US" sz="3600" b="1" dirty="0" err="1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Babinski’s</a:t>
            </a:r>
            <a:r>
              <a:rPr lang="en-US" sz="36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 sign)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ใช้วัตถุขีดบริเวณฝ่าเท้าจากส้นเท้าขึ้นไปหานิ้วเท้า นิ้วเท้าจะงองุ้มลง สัมพันธ์กับ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lumber nerve 4,5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และ 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sacral nerve 1,2</a:t>
            </a:r>
          </a:p>
        </p:txBody>
      </p:sp>
      <p:pic>
        <p:nvPicPr>
          <p:cNvPr id="79874" name="Picture 2" descr="D:\อ.ศศิโสภิต\งานวิทยาลัย\บริการ\ตรวจร่างกาย\รูป\babins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554" y="3779959"/>
            <a:ext cx="4492542" cy="25270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621323" y="550986"/>
            <a:ext cx="2778369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Jasmine New" pitchFamily="18" charset="-34"/>
                <a:cs typeface="Jasmine New" pitchFamily="18" charset="-34"/>
              </a:rPr>
              <a:t>Meningeal</a:t>
            </a:r>
            <a:r>
              <a:rPr lang="en-US" sz="4000" b="1" dirty="0" smtClean="0">
                <a:solidFill>
                  <a:schemeClr val="bg1"/>
                </a:solidFill>
                <a:latin typeface="Jasmine New" pitchFamily="18" charset="-34"/>
                <a:cs typeface="Jasmine New" pitchFamily="18" charset="-34"/>
              </a:rPr>
              <a:t> sign</a:t>
            </a:r>
            <a:endParaRPr lang="th-TH" sz="4000" dirty="0">
              <a:solidFill>
                <a:schemeClr val="bg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มนมุมสี่เหลี่ยมด้านทแยงมุม 2"/>
          <p:cNvSpPr/>
          <p:nvPr/>
        </p:nvSpPr>
        <p:spPr>
          <a:xfrm>
            <a:off x="3763108" y="539261"/>
            <a:ext cx="7268307" cy="2098431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เป็นอาการแสดงที่พบในผู้ที่มีการระคายเคืองของ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เยื่อหุ้มสมองและ/หรือ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Subarachnoid space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เช่น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มีเลือดออกหรือมีการอักเสบ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322" y="3215053"/>
            <a:ext cx="2987186" cy="2220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สี่เหลี่ยมมุมมน 4"/>
          <p:cNvSpPr/>
          <p:nvPr/>
        </p:nvSpPr>
        <p:spPr>
          <a:xfrm>
            <a:off x="4525107" y="3212124"/>
            <a:ext cx="6201507" cy="22273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Neck stiffness</a:t>
            </a:r>
          </a:p>
          <a:p>
            <a:r>
              <a:rPr lang="th-TH" sz="3600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ให้ผู้ป่วยนอนราบยกศีรษะให้คางชิดหน้าอกถ้าคอแข็งจะทำไม่ได้ </a:t>
            </a:r>
          </a:p>
          <a:p>
            <a:r>
              <a:rPr lang="th-TH" sz="3600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(ไม่ควรตรวจในผู้ที่ได้รับบาดเจ็บที่คอ)</a:t>
            </a:r>
            <a:endParaRPr lang="en-US" sz="3600" b="1" dirty="0" smtClean="0">
              <a:solidFill>
                <a:srgbClr val="0033CC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อ.ศศิโสภิต\งานวิทยาลัย\บริการ\ตรวจร่างกาย\รูป\DSC01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334" y="3212063"/>
            <a:ext cx="3438450" cy="2579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สี่เหลี่ยมมุมมน 7"/>
          <p:cNvSpPr/>
          <p:nvPr/>
        </p:nvSpPr>
        <p:spPr>
          <a:xfrm>
            <a:off x="996462" y="1055077"/>
            <a:ext cx="10374922" cy="18053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การประเมินภาวะสุขภาพ เป็นการค้นหาข้อมูลภาวะสุขภาพของบุคคล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ประกอบด้วยขั้นตอนต่างๆ ดังนี้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3969" y="3458305"/>
            <a:ext cx="4970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th-TH" sz="3600" dirty="0" smtClean="0"/>
              <a:t>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การซักประวัติ</a:t>
            </a:r>
          </a:p>
          <a:p>
            <a:pPr>
              <a:buFont typeface="Wingdings" pitchFamily="2" charset="2"/>
              <a:buChar char="q"/>
            </a:pP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 การตรวจร่างกาย</a:t>
            </a:r>
          </a:p>
          <a:p>
            <a:pPr>
              <a:buFont typeface="Wingdings" pitchFamily="2" charset="2"/>
              <a:buChar char="q"/>
            </a:pP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 การตรวจทางห้องปฏิบัติการ</a:t>
            </a:r>
          </a:p>
        </p:txBody>
      </p: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4114800" y="609600"/>
            <a:ext cx="3341077" cy="9378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Jasmine New" pitchFamily="18" charset="-34"/>
                <a:cs typeface="Jasmine New" pitchFamily="18" charset="-34"/>
              </a:rPr>
              <a:t>Brudzinski’s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 sign</a:t>
            </a:r>
          </a:p>
        </p:txBody>
      </p:sp>
      <p:pic>
        <p:nvPicPr>
          <p:cNvPr id="81922" name="Picture 2" descr="D:\อ.ศศิโสภิต\งานวิทยาลัย\บริการ\ตรวจร่างกาย\รูป\pathology-of-meningitis-cns-infections-4-728.jpg"/>
          <p:cNvPicPr>
            <a:picLocks noChangeAspect="1" noChangeArrowheads="1"/>
          </p:cNvPicPr>
          <p:nvPr/>
        </p:nvPicPr>
        <p:blipFill>
          <a:blip r:embed="rId2"/>
          <a:srcRect l="4861" t="15399" r="14666"/>
          <a:stretch>
            <a:fillRect/>
          </a:stretch>
        </p:blipFill>
        <p:spPr bwMode="auto">
          <a:xfrm>
            <a:off x="2965938" y="1629508"/>
            <a:ext cx="5580185" cy="43998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430216" y="691662"/>
            <a:ext cx="2649416" cy="8792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Jasmine New" pitchFamily="18" charset="-34"/>
                <a:cs typeface="Jasmine New" pitchFamily="18" charset="-34"/>
              </a:rPr>
              <a:t>Kernig’s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 sign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62709" y="1711570"/>
            <a:ext cx="11113476" cy="1934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ให้ผู้ป่วยนอนหงายงอต้นขาและเข่าข้างหนึ่งขึ้น ผู้ตรวจเหยียดเข่าผู้ป่วยออกให้ตรง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คนปกติ </a:t>
            </a:r>
            <a:r>
              <a:rPr lang="th-TH" sz="36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  <a:sym typeface="Wingdings"/>
              </a:rPr>
              <a:t>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มีอาการตึงใต้เข่าเท่านั้น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ผิดปกติ </a:t>
            </a:r>
            <a:r>
              <a:rPr lang="th-TH" sz="36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  <a:sym typeface="Wingdings"/>
              </a:rPr>
              <a:t>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เหยียดเข่าไม่ได้และเจ็บถึงหลัง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82946" name="Picture 2" descr="D:\อ.ศศิโสภิต\งานวิทยาลัย\บริการ\ตรวจร่างกาย\รูป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079" y="3698630"/>
            <a:ext cx="3714383" cy="27116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890954" y="679938"/>
            <a:ext cx="4900246" cy="90267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การตรวจ </a:t>
            </a:r>
            <a:r>
              <a:rPr lang="en-US" sz="4000" b="1" dirty="0" err="1" smtClean="0">
                <a:latin typeface="Jasmine New" pitchFamily="18" charset="-34"/>
                <a:cs typeface="Jasmine New" pitchFamily="18" charset="-34"/>
              </a:rPr>
              <a:t>cerebellar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 sign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83970" name="Picture 2" descr="D:\อ.ศศิโสภิต\งานวิทยาลัย\บริการ\ตรวจร่างกาย\รูป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726" y="2777272"/>
            <a:ext cx="4661920" cy="23457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64678" y="199292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Finger to nose test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56031" y="1946031"/>
            <a:ext cx="5920154" cy="3270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ให้ผู้ป่วยใช้นิ้วชี้แตะที่ปลายจมูกตนเอง สลับกับแตะปลายนิ้วของผู้ตรวจที่อยู่ข้างหน้า กลับไปกลับมาช้าๆ เปลี่ยนทิศทางซ้ายขวา สังเกตความแม่นยาในการแตะนิ้วของผู้ป่วยเมื่อเข้าใกล้ปลายจมูกหรือนิ้วผู้ตรวจ</a:t>
            </a:r>
            <a:endParaRPr lang="th-TH" sz="3200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97877" y="5404338"/>
            <a:ext cx="11125200" cy="1055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คนปกติจะสามารถแตะปลายจมูกและปลายนิ้วได้อย่างถูกต้องและแม่นยา หากคลาดเคลื่อน มีอาการเขวไปมาไม่แม่นยาแสดงว่าน่าจะมีพยาธิสภาพของสมองน้อย</a:t>
            </a:r>
            <a:endParaRPr lang="th-TH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มนมุมสี่เหลี่ยมด้านทแยงมุม 1"/>
          <p:cNvSpPr/>
          <p:nvPr/>
        </p:nvSpPr>
        <p:spPr>
          <a:xfrm>
            <a:off x="1172309" y="633047"/>
            <a:ext cx="2919045" cy="808891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Heel to knee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t="24036"/>
          <a:stretch>
            <a:fillRect/>
          </a:stretch>
        </p:blipFill>
        <p:spPr bwMode="auto">
          <a:xfrm>
            <a:off x="2157047" y="1582616"/>
            <a:ext cx="2608225" cy="2379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5" name="Picture 3" descr="D:\อ.ศศิโสภิต\งานวิทยาลัย\บริการ\ตรวจร่างกาย\รูป\ดาวน์โหลด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796" y="1581149"/>
            <a:ext cx="4362022" cy="2322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" y="4220308"/>
            <a:ext cx="11230708" cy="2133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ให้ผู้ป่วยนอนหงาย ยกเท้าข้างหนึ่งขึ้นสูง แล้วแตะส้นเท้าลงบนเข่าอีกข้างหนึ่ง แล้วลากส้นเท้าไปตามสันหน้าแข้ง หรือให้ลากส้นเท้าตามหน้าแข้งขึ้นมาจนถึงหัวเข่าก็ได้ สังเกตความแม่นยาขณะส้นเท้าแตะหัวเข่า และความสม่ำเสมอขณะลากส้นเท้า เปรียบเทียบทั้งสองข้าง</a:t>
            </a:r>
            <a:endParaRPr lang="th-TH" sz="3200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066800" y="586154"/>
            <a:ext cx="4935415" cy="9378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Rapid alternating movement</a:t>
            </a:r>
          </a:p>
        </p:txBody>
      </p:sp>
      <p:pic>
        <p:nvPicPr>
          <p:cNvPr id="86018" name="Picture 2" descr="D:\อ.ศศิโสภิต\งานวิทยาลัย\บริการ\ตรวจร่างกาย\รูป\the-neurological-system-2-neurological-exam-5-components-17-728.jpg"/>
          <p:cNvPicPr>
            <a:picLocks noChangeAspect="1" noChangeArrowheads="1"/>
          </p:cNvPicPr>
          <p:nvPr/>
        </p:nvPicPr>
        <p:blipFill>
          <a:blip r:embed="rId2"/>
          <a:srcRect t="30276" b="23288"/>
          <a:stretch>
            <a:fillRect/>
          </a:stretch>
        </p:blipFill>
        <p:spPr bwMode="auto">
          <a:xfrm>
            <a:off x="1198686" y="1758461"/>
            <a:ext cx="6294639" cy="2192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9" name="Picture 3" descr="D:\อ.ศศิโสภิต\งานวิทยาลัย\บริการ\ตรวจร่างกาย\รูป\ดาวน์โหลด (3).jpg"/>
          <p:cNvPicPr>
            <a:picLocks noChangeAspect="1" noChangeArrowheads="1"/>
          </p:cNvPicPr>
          <p:nvPr/>
        </p:nvPicPr>
        <p:blipFill>
          <a:blip r:embed="rId3"/>
          <a:srcRect t="7291"/>
          <a:stretch>
            <a:fillRect/>
          </a:stretch>
        </p:blipFill>
        <p:spPr bwMode="auto">
          <a:xfrm>
            <a:off x="8042397" y="1770184"/>
            <a:ext cx="2543541" cy="217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สี่เหลี่ยมผืนผ้า 4"/>
          <p:cNvSpPr/>
          <p:nvPr/>
        </p:nvSpPr>
        <p:spPr>
          <a:xfrm>
            <a:off x="832339" y="4325815"/>
            <a:ext cx="10433538" cy="18991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ให้ผู้ป่วยทำมือคว่ำหงายสลับกันเร็วๆ หรือให้ผู้ป่วยตีมือลงบนฝ่ามืออีกข้างหนึ่งเร็วๆ คว่ำและหงายสลับกัน เปรียบเทียบความเร็วและความแม่นยำทั้งสองข้าง</a:t>
            </a:r>
            <a:endParaRPr lang="th-TH" sz="3200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773723" y="961292"/>
            <a:ext cx="3587262" cy="9378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Romberg’s test</a:t>
            </a:r>
          </a:p>
        </p:txBody>
      </p:sp>
      <p:pic>
        <p:nvPicPr>
          <p:cNvPr id="87042" name="Picture 2" descr="D:\อ.ศศิโสภิต\งานวิทยาลัย\บริการ\ตรวจร่างกาย\รูป\RombergCEREBELLAR.jpg"/>
          <p:cNvPicPr>
            <a:picLocks noChangeAspect="1" noChangeArrowheads="1"/>
          </p:cNvPicPr>
          <p:nvPr/>
        </p:nvPicPr>
        <p:blipFill>
          <a:blip r:embed="rId2"/>
          <a:srcRect r="48440"/>
          <a:stretch>
            <a:fillRect/>
          </a:stretch>
        </p:blipFill>
        <p:spPr bwMode="auto">
          <a:xfrm>
            <a:off x="1237518" y="2243872"/>
            <a:ext cx="3486883" cy="3800475"/>
          </a:xfrm>
          <a:prstGeom prst="rect">
            <a:avLst/>
          </a:prstGeom>
          <a:noFill/>
        </p:spPr>
      </p:pic>
      <p:sp>
        <p:nvSpPr>
          <p:cNvPr id="4" name="สี่เหลี่ยมผืนผ้า 3"/>
          <p:cNvSpPr/>
          <p:nvPr/>
        </p:nvSpPr>
        <p:spPr>
          <a:xfrm>
            <a:off x="4982307" y="2332892"/>
            <a:ext cx="6693877" cy="33410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 smtClean="0">
                <a:latin typeface="Jasmine New" pitchFamily="18" charset="-34"/>
                <a:cs typeface="Jasmine New" pitchFamily="18" charset="-34"/>
              </a:rPr>
              <a:t>ให้ผู้ป่วยยืนตรงเท้าชิดกัน หลับตาทั้งสองข้าง</a:t>
            </a:r>
          </a:p>
          <a:p>
            <a:r>
              <a:rPr lang="th-TH" sz="4000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สังเกตว่าผู้ป่วยสามารถทรงตัวอยู่ได้หรือไม่ หรือล้มเอียงไปข้างใดข้างหนึ่ง</a:t>
            </a:r>
            <a:endParaRPr lang="th-TH" sz="4000" dirty="0">
              <a:solidFill>
                <a:srgbClr val="660066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อ.ศศิโสภิต\งานวิทยาลัย\บริการ\ตรวจร่างกาย\รูป\image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538" y="879214"/>
            <a:ext cx="7127630" cy="4556829"/>
          </a:xfrm>
          <a:prstGeom prst="rect">
            <a:avLst/>
          </a:prstGeom>
          <a:noFill/>
        </p:spPr>
      </p:pic>
      <p:sp>
        <p:nvSpPr>
          <p:cNvPr id="4" name="สี่เหลี่ยมผืนผ้า 3"/>
          <p:cNvSpPr/>
          <p:nvPr/>
        </p:nvSpPr>
        <p:spPr>
          <a:xfrm>
            <a:off x="422031" y="5498122"/>
            <a:ext cx="11195539" cy="1055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ให้ผู้ป่วยเดินต่อเท้า โดยให้ส้นเท้าต่อชิดปลายเท้าต่อกันเป็นเส้นตรง ถ้าผิดปกติ จะ ทำไม่ได้ เซล้มไปข้างที่มีรอยโรค 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2" name="สี่เหลี่ยมมุมมน 1"/>
          <p:cNvSpPr/>
          <p:nvPr/>
        </p:nvSpPr>
        <p:spPr>
          <a:xfrm>
            <a:off x="492369" y="398586"/>
            <a:ext cx="4478216" cy="59787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Tandem walk (Heel-to-Toe) 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อ.ศศิโสภิต\งานวิทยาลัย\บริการ\ตรวจร่างกาย\รูป\cranial-nerves-56a09b4a3df78cafdaa32f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4676" y="780317"/>
            <a:ext cx="8792308" cy="57470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82308" y="316522"/>
            <a:ext cx="21218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Cranial nerve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อ.ศศิโสภิต\งานวิทยาลัย\บริการ\ตรวจร่างกาย\รูป\a2189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5292" y="574431"/>
            <a:ext cx="7139354" cy="59318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10155" y="375139"/>
            <a:ext cx="8616461" cy="11488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วิธีการตรวจ</a:t>
            </a:r>
            <a:r>
              <a:rPr lang="en-US" sz="32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:</a:t>
            </a:r>
            <a:r>
              <a:rPr lang="th-TH" sz="3200" b="1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ความผิดปกติของการเคลื่อนไหวกล้ามเนื้อ</a:t>
            </a:r>
          </a:p>
          <a:p>
            <a:r>
              <a:rPr lang="th-TH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		มีการอ่อนแรงของประสาทสมองคู่ที่ 7 </a:t>
            </a:r>
            <a:endParaRPr lang="th-TH" sz="3200" dirty="0">
              <a:solidFill>
                <a:srgbClr val="002060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7675" y="1630240"/>
            <a:ext cx="2080080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3308" y="1618151"/>
            <a:ext cx="2063351" cy="236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9812" y="1578588"/>
            <a:ext cx="2079941" cy="238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222" y="4135312"/>
            <a:ext cx="2053640" cy="230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 l="63155" t="60657" r="22159" b="9215"/>
          <a:stretch>
            <a:fillRect/>
          </a:stretch>
        </p:blipFill>
        <p:spPr bwMode="auto">
          <a:xfrm>
            <a:off x="6764215" y="4114800"/>
            <a:ext cx="2063260" cy="233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อ.ศศิโสภิต\งานวิทยาลัย\บริการ\ตรวจร่างกาย\รูป\20170531_085422.jpg"/>
          <p:cNvPicPr>
            <a:picLocks noChangeAspect="1" noChangeArrowheads="1"/>
          </p:cNvPicPr>
          <p:nvPr/>
        </p:nvPicPr>
        <p:blipFill>
          <a:blip r:embed="rId2" cstate="print"/>
          <a:srcRect l="7501" t="7812" r="15417" b="4983"/>
          <a:stretch>
            <a:fillRect/>
          </a:stretch>
        </p:blipFill>
        <p:spPr bwMode="auto">
          <a:xfrm>
            <a:off x="750276" y="3001107"/>
            <a:ext cx="4056185" cy="258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สี่เหลี่ยมมุมมน 2"/>
          <p:cNvSpPr/>
          <p:nvPr/>
        </p:nvSpPr>
        <p:spPr>
          <a:xfrm>
            <a:off x="656493" y="644770"/>
            <a:ext cx="5462953" cy="996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การซักประวัติ (</a:t>
            </a:r>
            <a:r>
              <a:rPr lang="en-US" sz="40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history taking)</a:t>
            </a:r>
            <a:endParaRPr lang="th-TH" sz="4000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947139" y="1992923"/>
            <a:ext cx="6834553" cy="40444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ข้อมูลเบื้องต้นเกี่ยวกับผู้ป่วย (</a:t>
            </a:r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Patient Profile)</a:t>
            </a:r>
          </a:p>
          <a:p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เป็นรายละเอียดทั่วไปของผู้ป่วย ประกอบด้วย ชื่อ นามสกุล เพศ อายุ วันเดือนปีเกิด เชื่อชาติ สัญชาติ ศาสนา สถานภาพสมรส ที่อยู่ อาชีพ การศึกษา</a:t>
            </a:r>
            <a:endParaRPr lang="th-TH" sz="3600" dirty="0">
              <a:solidFill>
                <a:srgbClr val="0033CC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อ.ศศิโสภิต\งานวิทยาลัย\บริการ\ตรวจร่างกาย\รูป\1405JEMSmul-Fi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584" y="612897"/>
            <a:ext cx="7863617" cy="2986087"/>
          </a:xfrm>
          <a:prstGeom prst="rect">
            <a:avLst/>
          </a:prstGeom>
          <a:noFill/>
        </p:spPr>
      </p:pic>
      <p:pic>
        <p:nvPicPr>
          <p:cNvPr id="5123" name="Picture 3" descr="D:\อ.ศศิโสภิต\งานวิทยาลัย\บริการ\ตรวจร่างกาย\รูป\bells-pals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1260" y="3711575"/>
            <a:ext cx="4140847" cy="2560271"/>
          </a:xfrm>
          <a:prstGeom prst="rect">
            <a:avLst/>
          </a:prstGeom>
          <a:noFill/>
        </p:spPr>
      </p:pic>
      <p:sp>
        <p:nvSpPr>
          <p:cNvPr id="4" name="สี่เหลี่ยมมุมมน 3"/>
          <p:cNvSpPr/>
          <p:nvPr/>
        </p:nvSpPr>
        <p:spPr>
          <a:xfrm>
            <a:off x="7444153" y="3575538"/>
            <a:ext cx="1992923" cy="5040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Bell’s palsy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6283569" y="4337538"/>
            <a:ext cx="1078523" cy="19929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68308" y="4255477"/>
            <a:ext cx="321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Inability to wrinkle eyebrow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6271846" y="4794738"/>
            <a:ext cx="1101969" cy="25790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44862" y="4818185"/>
            <a:ext cx="325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Can’t to close your eyes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6131169" y="5310554"/>
            <a:ext cx="1101969" cy="25790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09692" y="5345722"/>
            <a:ext cx="317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Mouth is drooping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/>
        </p:nvGraphicFramePr>
        <p:xfrm>
          <a:off x="574431" y="410308"/>
          <a:ext cx="11336215" cy="559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4894" y="5756031"/>
            <a:ext cx="580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Palpitation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: Differential diagnosis</a:t>
            </a:r>
            <a:endParaRPr lang="th-TH" sz="4000" b="1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อ.ศศิโสภิต\งานวิทยาลัย\บริการ\ตรวจร่างกาย\รูป\hyperthyroidi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0154" y="543308"/>
            <a:ext cx="5214938" cy="5388570"/>
          </a:xfrm>
          <a:prstGeom prst="rect">
            <a:avLst/>
          </a:prstGeom>
          <a:noFill/>
        </p:spPr>
      </p:pic>
      <p:pic>
        <p:nvPicPr>
          <p:cNvPr id="7172" name="Picture 4" descr="D:\อ.ศศิโสภิต\งานวิทยาลัย\บริการ\ตรวจร่างกาย\รูป\ThyroidEyeDiseas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46" y="861646"/>
            <a:ext cx="5046786" cy="50467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090247" y="750278"/>
            <a:ext cx="6365631" cy="9026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การตรวจต่อมไทรอยด์ (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Thyroid gland) 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01970" y="1981200"/>
            <a:ext cx="6377354" cy="26142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600" dirty="0" smtClean="0">
                <a:solidFill>
                  <a:schemeClr val="accent5">
                    <a:lumMod val="75000"/>
                  </a:schemeClr>
                </a:solidFill>
                <a:latin typeface="Jasmine New" pitchFamily="18" charset="-34"/>
                <a:cs typeface="Jasmine New" pitchFamily="18" charset="-34"/>
              </a:rPr>
              <a:t>ดูว่าต่อมไทรอยด์โตหรือไม่ </a:t>
            </a:r>
          </a:p>
          <a:p>
            <a:r>
              <a:rPr lang="th-TH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 โตทั่วไปทั้ง 2 ข้าง (</a:t>
            </a:r>
            <a:r>
              <a:rPr lang="en-US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Diffuse enlargement) </a:t>
            </a:r>
          </a:p>
          <a:p>
            <a:r>
              <a:rPr lang="th-TH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 โตเป็นก้อน (</a:t>
            </a:r>
            <a:r>
              <a:rPr lang="en-US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Nodule) 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Multinodular</a:t>
            </a:r>
            <a:r>
              <a:rPr lang="en-US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 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- Solitary</a:t>
            </a:r>
            <a:endParaRPr lang="th-TH" sz="3600" dirty="0">
              <a:solidFill>
                <a:srgbClr val="002060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8194" name="Picture 2" descr="D:\อ.ศศิโสภิต\งานวิทยาลัย\บริการ\ตรวจร่างกาย\รูป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7" y="4654062"/>
            <a:ext cx="2375755" cy="1799127"/>
          </a:xfrm>
          <a:prstGeom prst="rect">
            <a:avLst/>
          </a:prstGeom>
          <a:noFill/>
        </p:spPr>
      </p:pic>
      <p:pic>
        <p:nvPicPr>
          <p:cNvPr id="8195" name="Picture 3" descr="D:\อ.ศศิโสภิต\งานวิทยาลัย\บริการ\ตรวจร่างกาย\รูป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3826" y="4665785"/>
            <a:ext cx="3297701" cy="1746738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7247" y="1670539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160585" y="726831"/>
            <a:ext cx="9366738" cy="28604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200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การคลำต่อมไทรอยด์ </a:t>
            </a:r>
          </a:p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2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คลำได้ทั้งด้านหน้าและด้านหลัง โดย </a:t>
            </a:r>
          </a:p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1. แยกกล้ามเนื้อ 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sternocleidomastoid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โดยสอดนิ้วที่คลำใต้กล้ามเนื้อ 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sternocleidomastoid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 </a:t>
            </a:r>
          </a:p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2. ให้ผู้ป่วยกลืนน้ำลาย คลำทั้ง 2 ข้าง โดยคลำทีละข้าง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9218" name="Picture 2" descr="D:\อ.ศศิโสภิต\งานวิทยาลัย\บริการ\ตรวจร่างกาย\รูป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9871" y="3718780"/>
            <a:ext cx="3176221" cy="2646851"/>
          </a:xfrm>
          <a:prstGeom prst="rect">
            <a:avLst/>
          </a:prstGeom>
          <a:noFill/>
        </p:spPr>
      </p:pic>
      <p:pic>
        <p:nvPicPr>
          <p:cNvPr id="9219" name="Picture 3" descr="D:\อ.ศศิโสภิต\งานวิทยาลัย\บริการ\ตรวจร่างกาย\รูป\hyperthyroidism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2955" y="3695939"/>
            <a:ext cx="4419600" cy="26801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899138" y="468924"/>
            <a:ext cx="7995139" cy="7502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Jasmine New" pitchFamily="18" charset="-34"/>
                <a:cs typeface="Jasmine New" pitchFamily="18" charset="-34"/>
              </a:rPr>
              <a:t>ลักษณะอาการ </a:t>
            </a:r>
            <a:r>
              <a:rPr lang="en-US" sz="4400" b="1" dirty="0" smtClean="0">
                <a:latin typeface="Jasmine New" pitchFamily="18" charset="-34"/>
                <a:cs typeface="Jasmine New" pitchFamily="18" charset="-34"/>
              </a:rPr>
              <a:t>Chest pain</a:t>
            </a:r>
            <a:endParaRPr lang="th-TH" sz="4400" b="1" dirty="0">
              <a:latin typeface="Jasmine New" pitchFamily="18" charset="-34"/>
              <a:cs typeface="Jasmine New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574432" y="1387883"/>
          <a:ext cx="11101754" cy="457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20351"/>
                <a:gridCol w="2220351"/>
                <a:gridCol w="2220351"/>
                <a:gridCol w="2280361"/>
                <a:gridCol w="2160340"/>
              </a:tblGrid>
              <a:tr h="6636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Cardiac pain</a:t>
                      </a:r>
                      <a:endParaRPr kumimoji="0" lang="en-US" sz="3200" b="1" kern="1200" baseline="0" dirty="0" smtClean="0">
                        <a:solidFill>
                          <a:schemeClr val="lt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Pleural Pain</a:t>
                      </a:r>
                      <a:endParaRPr kumimoji="0" lang="en-US" sz="3200" b="1" kern="1200" baseline="0" dirty="0" smtClean="0">
                        <a:solidFill>
                          <a:schemeClr val="lt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Chest Wall Pain</a:t>
                      </a:r>
                      <a:endParaRPr kumimoji="0" lang="en-US" sz="3200" b="1" kern="1200" baseline="0" dirty="0" smtClean="0">
                        <a:solidFill>
                          <a:schemeClr val="lt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Gastrointestinal Chest Pain</a:t>
                      </a:r>
                      <a:endParaRPr kumimoji="0" lang="en-US" sz="3200" b="1" kern="1200" baseline="0" dirty="0" smtClean="0">
                        <a:solidFill>
                          <a:schemeClr val="lt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psycho	</a:t>
                      </a:r>
                      <a:endParaRPr kumimoji="0" lang="en-US" sz="3200" b="1" kern="1200" baseline="0" dirty="0" smtClean="0">
                        <a:solidFill>
                          <a:schemeClr val="lt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</a:tr>
              <a:tr h="1902721">
                <a:tc>
                  <a:txBody>
                    <a:bodyPr/>
                    <a:lstStyle/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บีบรัด หนักๆ คล้ายถูกทับ </a:t>
                      </a:r>
                    </a:p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ร้าวไปแขนซ้ายไหล่ทั้งสองข้าง </a:t>
                      </a:r>
                      <a:endParaRPr kumimoji="0" lang="th-TH" sz="3200" kern="1200" baseline="0" dirty="0" smtClean="0">
                        <a:solidFill>
                          <a:schemeClr val="dk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เจ็บแบบ</a:t>
                      </a:r>
                      <a:r>
                        <a:rPr kumimoji="0" lang="th-TH" sz="3200" kern="1200" baseline="0" dirty="0" err="1" smtClean="0">
                          <a:latin typeface="Jasmine New" pitchFamily="18" charset="-34"/>
                          <a:cs typeface="Jasmine New" pitchFamily="18" charset="-34"/>
                        </a:rPr>
                        <a:t>แปล๊บ</a:t>
                      </a:r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/ถูกแทง</a:t>
                      </a:r>
                    </a:p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อาการเจ็บสัมพันธ์กับการหายใจ การไอ </a:t>
                      </a:r>
                      <a:endParaRPr kumimoji="0" lang="th-TH" sz="3200" kern="1200" baseline="0" dirty="0" smtClean="0">
                        <a:solidFill>
                          <a:schemeClr val="dk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ปวดแสบปวดร้อนตามแนวเส้นประสาท</a:t>
                      </a:r>
                    </a:p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เจ็บจะเป็นบริเวณผิวทรวงอก หรือมีการอักเสบข้อต่อต่างๆ	</a:t>
                      </a:r>
                      <a:endParaRPr kumimoji="0" lang="th-TH" sz="3200" kern="1200" baseline="0" dirty="0" smtClean="0">
                        <a:solidFill>
                          <a:schemeClr val="dk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เจ็บหน้าอกบริเวณท้อง ลิ้นปี่ </a:t>
                      </a:r>
                    </a:p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อาการสัมพันธ์กับอาหาร จะทุเลาเมื่อได้ลุกหรือดื่มน้ำไปเจือจางกรด</a:t>
                      </a:r>
                      <a:endParaRPr kumimoji="0" lang="th-TH" sz="3200" kern="1200" baseline="0" dirty="0" smtClean="0">
                        <a:solidFill>
                          <a:schemeClr val="dk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ลักษณะการเจ็บไม่แน่นอน</a:t>
                      </a:r>
                    </a:p>
                    <a:p>
                      <a:r>
                        <a:rPr kumimoji="0" lang="th-TH" sz="3200" kern="1200" baseline="0" dirty="0" smtClean="0">
                          <a:latin typeface="Jasmine New" pitchFamily="18" charset="-34"/>
                          <a:cs typeface="Jasmine New" pitchFamily="18" charset="-34"/>
                        </a:rPr>
                        <a:t>เกี่ยวกับอารมณ์</a:t>
                      </a:r>
                      <a:endParaRPr kumimoji="0" lang="th-TH" sz="3200" kern="1200" baseline="0" dirty="0" smtClean="0">
                        <a:solidFill>
                          <a:schemeClr val="dk1"/>
                        </a:solidFill>
                        <a:latin typeface="Jasmine New" pitchFamily="18" charset="-34"/>
                        <a:ea typeface="+mn-ea"/>
                        <a:cs typeface="Jasmine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/>
        </p:nvGraphicFramePr>
        <p:xfrm>
          <a:off x="531446" y="609600"/>
          <a:ext cx="10839938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9354" y="1007087"/>
            <a:ext cx="5486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สี่เหลี่ยมผืนผ้า 2"/>
          <p:cNvSpPr/>
          <p:nvPr/>
        </p:nvSpPr>
        <p:spPr>
          <a:xfrm>
            <a:off x="5193324" y="386860"/>
            <a:ext cx="1735015" cy="6330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Jasmine New" pitchFamily="18" charset="-34"/>
                <a:cs typeface="Jasmine New" pitchFamily="18" charset="-34"/>
              </a:rPr>
              <a:t>CHF</a:t>
            </a:r>
            <a:endParaRPr lang="th-TH" sz="44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33754" y="2133601"/>
            <a:ext cx="2977661" cy="3001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RHF:</a:t>
            </a: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•Neck vein engorged</a:t>
            </a: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Hepatomegaly</a:t>
            </a:r>
            <a:endParaRPr lang="en-US" sz="36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•Edema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698523" y="2086708"/>
            <a:ext cx="2930769" cy="3188678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LHF:</a:t>
            </a:r>
          </a:p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•Pulmonary congestion</a:t>
            </a:r>
          </a:p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Hemoptysis</a:t>
            </a:r>
            <a:endParaRPr lang="en-US" sz="32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Dyspnea</a:t>
            </a:r>
            <a:endParaRPr lang="en-US" sz="32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•PND</a:t>
            </a:r>
          </a:p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•Lung 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crepitation</a:t>
            </a:r>
            <a:endParaRPr lang="th-TH" dirty="0"/>
          </a:p>
        </p:txBody>
      </p:sp>
      <p:cxnSp>
        <p:nvCxnSpPr>
          <p:cNvPr id="10" name="รูปร่าง 9"/>
          <p:cNvCxnSpPr>
            <a:endCxn id="4" idx="0"/>
          </p:cNvCxnSpPr>
          <p:nvPr/>
        </p:nvCxnSpPr>
        <p:spPr>
          <a:xfrm rot="10800000" flipV="1">
            <a:off x="1922585" y="597877"/>
            <a:ext cx="3094892" cy="1535724"/>
          </a:xfrm>
          <a:prstGeom prst="curvedConnector2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โค้ง 15"/>
          <p:cNvCxnSpPr/>
          <p:nvPr/>
        </p:nvCxnSpPr>
        <p:spPr>
          <a:xfrm>
            <a:off x="6975231" y="597876"/>
            <a:ext cx="3470031" cy="143021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ไดอะแกรม 1"/>
          <p:cNvGraphicFramePr/>
          <p:nvPr/>
        </p:nvGraphicFramePr>
        <p:xfrm>
          <a:off x="2032000" y="485205"/>
          <a:ext cx="7991231" cy="2773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มนมุมสี่เหลี่ยมหนึ่งมุม 2"/>
          <p:cNvSpPr/>
          <p:nvPr/>
        </p:nvSpPr>
        <p:spPr>
          <a:xfrm>
            <a:off x="1582616" y="3458308"/>
            <a:ext cx="3962400" cy="949569"/>
          </a:xfrm>
          <a:prstGeom prst="round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Acute </a:t>
            </a:r>
            <a:r>
              <a:rPr lang="en-US" sz="3600" b="1" dirty="0" err="1" smtClean="0">
                <a:latin typeface="Jasmine New" pitchFamily="18" charset="-34"/>
                <a:cs typeface="Jasmine New" pitchFamily="18" charset="-34"/>
              </a:rPr>
              <a:t>Glomerulonephitis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4" name="มนมุมสี่เหลี่ยมหนึ่งมุม 3"/>
          <p:cNvSpPr/>
          <p:nvPr/>
        </p:nvSpPr>
        <p:spPr>
          <a:xfrm>
            <a:off x="6283568" y="3458309"/>
            <a:ext cx="4900245" cy="949569"/>
          </a:xfrm>
          <a:prstGeom prst="round1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ประวัติไข้ เจ็บคอ ปัสสาวะแดง </a:t>
            </a:r>
          </a:p>
          <a:p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ความดันโลหิตสูง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cxnSp>
        <p:nvCxnSpPr>
          <p:cNvPr id="6" name="ลูกศรเชื่อมต่อแบบตรง 5"/>
          <p:cNvCxnSpPr>
            <a:stCxn id="3" idx="3"/>
            <a:endCxn id="4" idx="1"/>
          </p:cNvCxnSpPr>
          <p:nvPr/>
        </p:nvCxnSpPr>
        <p:spPr>
          <a:xfrm>
            <a:off x="5545016" y="3933093"/>
            <a:ext cx="738552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มนมุมสี่เหลี่ยมหนึ่งมุม 6"/>
          <p:cNvSpPr/>
          <p:nvPr/>
        </p:nvSpPr>
        <p:spPr>
          <a:xfrm>
            <a:off x="937847" y="4829907"/>
            <a:ext cx="1629508" cy="937846"/>
          </a:xfrm>
          <a:prstGeom prst="round1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CRF</a:t>
            </a:r>
            <a:endParaRPr lang="th-TH" sz="3600" dirty="0">
              <a:solidFill>
                <a:srgbClr val="002060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036277" y="4853353"/>
            <a:ext cx="8393723" cy="902677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ซีด คลื่นไส้ อาเจียน ปัสสาวะออกน้อย ประวัติโรคไต/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DM/HT 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cxnSp>
        <p:nvCxnSpPr>
          <p:cNvPr id="10" name="ลูกศรเชื่อมต่อแบบตรง 9"/>
          <p:cNvCxnSpPr>
            <a:stCxn id="7" idx="3"/>
            <a:endCxn id="8" idx="1"/>
          </p:cNvCxnSpPr>
          <p:nvPr/>
        </p:nvCxnSpPr>
        <p:spPr>
          <a:xfrm>
            <a:off x="2567355" y="5298830"/>
            <a:ext cx="468922" cy="586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7200" y="386860"/>
            <a:ext cx="11265877" cy="22742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การดูเส้นเลือดดำที่คอว่ามี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neck vein engorged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หรือไม่ โดยให้ผู้ป่วยนอนศีรษะสูง 45องศา ดู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Internal/External jugular Vein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ถ้าพบว่ามีหลอดเลือดที่คอโป่งขึ้น (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engorgedor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 distended)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 ให้ใช้นิ้วกดเบาๆ ตรงบริเวณ 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supraclavicular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ข้างเดียวหลอดเลือดที่คอ ถ้าการเต้นของหลอดเลือดหายไป บ่งบอกว่าเป็น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jugular vein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ไม่ใช่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carotid artery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470" r="19489" b="25975"/>
          <a:stretch>
            <a:fillRect/>
          </a:stretch>
        </p:blipFill>
        <p:spPr bwMode="auto">
          <a:xfrm>
            <a:off x="433754" y="2716948"/>
            <a:ext cx="3727940" cy="269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18233"/>
          <a:stretch>
            <a:fillRect/>
          </a:stretch>
        </p:blipFill>
        <p:spPr bwMode="auto">
          <a:xfrm>
            <a:off x="3639283" y="2754974"/>
            <a:ext cx="8095518" cy="256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480648" y="5369170"/>
            <a:ext cx="11136922" cy="10785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ในคนปกติ เวลานอนราบจะมองเห็นเส้นเลือดดำเส้นนี้โป่งได้ แต่เวลาลุกนั่งหรือยกศีรษะสูง</a:t>
            </a:r>
          </a:p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เส้นเลือดดำนี้จะแฟบหรือโป่งสุดได้ไม่เกิน 3-4 ซม. เหนือ </a:t>
            </a:r>
            <a:r>
              <a:rPr lang="en-US" sz="3200" dirty="0" err="1" smtClean="0">
                <a:latin typeface="Jasmine New" pitchFamily="18" charset="-34"/>
                <a:cs typeface="Jasmine New" pitchFamily="18" charset="-34"/>
              </a:rPr>
              <a:t>sternal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 angle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 rot="20495422">
            <a:off x="59138" y="580540"/>
            <a:ext cx="3838007" cy="996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การซักประวัติ (</a:t>
            </a:r>
            <a:r>
              <a:rPr lang="en-US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history taking)</a:t>
            </a:r>
            <a:endParaRPr lang="th-TH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3446584" y="1195752"/>
            <a:ext cx="8088923" cy="38686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อาการสำคัญ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	อาการที่ผู้ป่วยรู้สึกรบกวนเขามากที่สุด เป็นสาเหตุให้ผู้ป่วยมา รพ. อาจมีเพียงอาการเดียว หรือหลายอาการร่วมกัน และต้องระบุระยะเวลาของอาการที่เป็นให้ชัดเจนว่านานเท่าใด</a:t>
            </a:r>
            <a:endParaRPr lang="th-TH" sz="3600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8610" name="Picture 2" descr="D:\อ.ศศิโสภิต\งานวิทยาลัย\บริการ\ตรวจร่างกาย\รูป\DSC01459.JPG"/>
          <p:cNvPicPr>
            <a:picLocks noChangeAspect="1" noChangeArrowheads="1"/>
          </p:cNvPicPr>
          <p:nvPr/>
        </p:nvPicPr>
        <p:blipFill>
          <a:blip r:embed="rId2" cstate="print"/>
          <a:srcRect l="19697" t="13236" r="19536" b="7020"/>
          <a:stretch>
            <a:fillRect/>
          </a:stretch>
        </p:blipFill>
        <p:spPr bwMode="auto">
          <a:xfrm>
            <a:off x="514576" y="3221208"/>
            <a:ext cx="3027743" cy="298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762000" y="621323"/>
            <a:ext cx="10761785" cy="264941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	วัดระยะในแนวดิ่งจากส่วน 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sternalangle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 ถึงจุดสุดยอดของการสั่นที่พบใน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internal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หรือ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external jugular vein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ในคนปกติไม่ควรเกิน 4 ซม. ถ้ามากกว่านี้แสดงให้เห็นถึงความผิดปกติ เช่น หัวใจล้มเหลว (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RHF, CHF)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 หรือมีการอุดตันของการไหลกลับของเลือดสู่หัวใจ 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205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1577" y="3346203"/>
            <a:ext cx="4205655" cy="31542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D:\อ.ศศิโสภิต\งานวิทยาลัย\บริการ\ตรวจร่างกาย\รูป\IMG_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7153" y="826839"/>
            <a:ext cx="7403001" cy="5550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มุมมน 3"/>
          <p:cNvSpPr/>
          <p:nvPr/>
        </p:nvSpPr>
        <p:spPr>
          <a:xfrm>
            <a:off x="996462" y="422031"/>
            <a:ext cx="5122984" cy="726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การฟังปอดหรือเสียงหายใจ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4327" y="1342658"/>
            <a:ext cx="31623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817" y="1377828"/>
            <a:ext cx="32670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621323" y="562707"/>
            <a:ext cx="3329354" cy="7151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การฟังเสียงหายใจปกติ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05754" y="773723"/>
            <a:ext cx="6740769" cy="55919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</a:t>
            </a:r>
            <a:r>
              <a:rPr lang="en-US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Bronchial breath sound (or tracheal)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ฟังบริเวณหลอดลมใหญ่ ซึ่งไม่มีเนื้อปอดอยู่เลย จะได้ลักษณะ เข้า -สั้น ออก -ยาว</a:t>
            </a:r>
          </a:p>
          <a:p>
            <a:pPr>
              <a:buFont typeface="Wingdings" pitchFamily="2" charset="2"/>
              <a:buChar char="Ø"/>
            </a:pP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</a:t>
            </a:r>
            <a:r>
              <a:rPr lang="en-US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Vesicular breath sound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ฟังบริเวณทั่วไปของปอดทั้งสองข้าง จะได้ลักษณะเข้า -ยาว, ออก -สั้น</a:t>
            </a:r>
          </a:p>
          <a:p>
            <a:pPr>
              <a:buFont typeface="Wingdings" pitchFamily="2" charset="2"/>
              <a:buChar char="Ø"/>
            </a:pP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</a:t>
            </a:r>
            <a:r>
              <a:rPr lang="en-US" sz="3200" b="1" dirty="0" err="1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Broncho</a:t>
            </a:r>
            <a:r>
              <a:rPr lang="en-US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 vesicular breath sound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ฟังบริเวณ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right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supraclavicular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fossa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หรือ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manubrium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sterni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ทางด้านหน้า หรือ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interscapular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ทางด้านหลัง จะได้ยินเสียงหายใจ ซึ่งมีลักษณะผสมระหว่างสองแบบข้างต้นคือเข้า-ออก ยาวเท่ากัน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985" y="1446336"/>
            <a:ext cx="2370719" cy="243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9728" y="3927230"/>
            <a:ext cx="2394037" cy="239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973015" y="773724"/>
            <a:ext cx="38100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เสียงหายใจที่ผิดปกติ</a:t>
            </a: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2250830" y="1735016"/>
            <a:ext cx="5615355" cy="42789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dirty="0" smtClean="0"/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Crepitation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หรือ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Rales</a:t>
            </a:r>
            <a:endParaRPr lang="en-US" sz="36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Rhonchi</a:t>
            </a:r>
            <a:endParaRPr lang="en-US" sz="36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•Wheeze</a:t>
            </a: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Stridor</a:t>
            </a:r>
            <a:endParaRPr lang="en-US" sz="3600" dirty="0" smtClean="0">
              <a:latin typeface="Jasmine New" pitchFamily="18" charset="-34"/>
              <a:cs typeface="Jasmine New" pitchFamily="18" charset="-34"/>
            </a:endParaRP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•Pleural friction rub</a:t>
            </a:r>
          </a:p>
          <a:p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•Diminished breath sound</a:t>
            </a:r>
          </a:p>
          <a:p>
            <a:pPr algn="ctr"/>
            <a:endParaRPr lang="th-TH" dirty="0"/>
          </a:p>
        </p:txBody>
      </p:sp>
      <p:pic>
        <p:nvPicPr>
          <p:cNvPr id="59394" name="Picture 2" descr="à¸à¸¥à¸à¸²à¸£à¸à¹à¸à¸«à¸²à¸£à¸¹à¸à¸ à¸²à¸à¸ªà¸³à¸«à¸£à¸±à¸ à¸à¸­à¸"/>
          <p:cNvPicPr>
            <a:picLocks noChangeAspect="1" noChangeArrowheads="1"/>
          </p:cNvPicPr>
          <p:nvPr/>
        </p:nvPicPr>
        <p:blipFill>
          <a:blip r:embed="rId2"/>
          <a:srcRect l="9180" r="9179"/>
          <a:stretch>
            <a:fillRect/>
          </a:stretch>
        </p:blipFill>
        <p:spPr bwMode="auto">
          <a:xfrm>
            <a:off x="7420709" y="3270739"/>
            <a:ext cx="4102998" cy="3015395"/>
          </a:xfrm>
          <a:prstGeom prst="rect">
            <a:avLst/>
          </a:prstGeom>
          <a:noFill/>
        </p:spPr>
      </p:pic>
      <p:sp>
        <p:nvSpPr>
          <p:cNvPr id="5" name="สี่เหลี่ยมผืนผ้า 4"/>
          <p:cNvSpPr/>
          <p:nvPr/>
        </p:nvSpPr>
        <p:spPr>
          <a:xfrm>
            <a:off x="1" y="6095999"/>
            <a:ext cx="7784122" cy="550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Jasmine New" pitchFamily="18" charset="-34"/>
                <a:cs typeface="Jasmine New" pitchFamily="18" charset="-34"/>
              </a:rPr>
              <a:t>https://</a:t>
            </a:r>
            <a:r>
              <a:rPr lang="en-US" sz="3200" dirty="0" smtClean="0">
                <a:solidFill>
                  <a:srgbClr val="FF0000"/>
                </a:solidFill>
                <a:latin typeface="Jasmine New" pitchFamily="18" charset="-34"/>
                <a:cs typeface="Jasmine New" pitchFamily="18" charset="-34"/>
                <a:hlinkClick r:id="rId3"/>
              </a:rPr>
              <a:t>www.easyauscultation.com/lung-sounds-reference-guide</a:t>
            </a:r>
            <a:endParaRPr lang="th-TH" sz="3200" dirty="0">
              <a:solidFill>
                <a:srgbClr val="FF0000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738555" y="445479"/>
            <a:ext cx="3845168" cy="797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latin typeface="Jasmine New" pitchFamily="18" charset="-34"/>
                <a:cs typeface="Jasmine New" pitchFamily="18" charset="-34"/>
              </a:rPr>
              <a:t>เสียงการเต้นของหัวใจ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70184" y="1723292"/>
            <a:ext cx="9073662" cy="25439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เสียงหัวใจปกติ </a:t>
            </a:r>
          </a:p>
          <a:p>
            <a:r>
              <a:rPr lang="th-TH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•เสียงที่1(</a:t>
            </a:r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S1)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เป็นเสียงที่เกิดจากการปิดของลิ้น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Mitral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และ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Tricuspid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เกิดในช่วงหัวใจบีบตัว</a:t>
            </a:r>
          </a:p>
          <a:p>
            <a:r>
              <a:rPr lang="th-TH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•เสียงที่ 2(</a:t>
            </a:r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S2)</a:t>
            </a:r>
            <a:r>
              <a:rPr lang="th-TH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เป็นเสียงที่เกิดจากการปิดของลิ้น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Aortic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และ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Pulmonic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เกิดในช่วงหัวใจคลายตัว</a:t>
            </a:r>
            <a:endParaRPr lang="th-TH" b="1" dirty="0"/>
          </a:p>
        </p:txBody>
      </p:sp>
      <p:pic>
        <p:nvPicPr>
          <p:cNvPr id="58370" name="Picture 2" descr="à¸à¸¥à¸à¸²à¸£à¸à¹à¸à¸«à¸²à¸£à¸¹à¸à¸ à¸²à¸à¸ªà¸³à¸«à¸£à¸±à¸ à¸«à¸±à¸§à¹à¸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7761" y="4501661"/>
            <a:ext cx="2949056" cy="1982421"/>
          </a:xfrm>
          <a:prstGeom prst="rect">
            <a:avLst/>
          </a:prstGeom>
          <a:noFill/>
        </p:spPr>
      </p:pic>
      <p:sp>
        <p:nvSpPr>
          <p:cNvPr id="5" name="สี่เหลี่ยมผืนผ้า 4"/>
          <p:cNvSpPr/>
          <p:nvPr/>
        </p:nvSpPr>
        <p:spPr>
          <a:xfrm>
            <a:off x="457201" y="4478216"/>
            <a:ext cx="5662246" cy="75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http://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  <a:hlinkClick r:id="rId3"/>
              </a:rPr>
              <a:t>www.easyauscultation.com/heart-sounds</a:t>
            </a:r>
            <a:endParaRPr lang="th-TH" sz="3200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926123" y="492370"/>
            <a:ext cx="3305907" cy="97301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 smtClean="0">
                <a:latin typeface="Jasmine New" pitchFamily="18" charset="-34"/>
                <a:cs typeface="Jasmine New" pitchFamily="18" charset="-34"/>
              </a:rPr>
              <a:t>เสียงหัวใจที่ผิดปกติ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43353" y="1652954"/>
            <a:ext cx="10269415" cy="2039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	เสียง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murmur (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เสียงฟู่) ซึ่งเกิดจากการสั่นสะเทือนขณะมีการไหลของเลือดผ่านรูเปิดของลิ้นหัวใจ หรือเส้นเลือดที่มีความผิดปกติ แบ่งตามช่วงที่ได้ยินเสียงเป็น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systolic murmur, diastolic murmur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และ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continuous murmur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0418" name="Picture 2" descr="D:\อ.ศศิโสภิต\งานวิทยาลัย\บริการ\ตรวจร่างกาย\รูป\โรคลิ้นหัวใจรั่ว-243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868" y="3833083"/>
            <a:ext cx="2083409" cy="257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1" name="Picture 5" descr="D:\อ.ศศิโสภิต\งานวิทยาลัย\บริการ\ตรวจร่างกาย\รูป\ลิ้นหัวใจรั่ว-1.jpg"/>
          <p:cNvPicPr>
            <a:picLocks noChangeAspect="1" noChangeArrowheads="1"/>
          </p:cNvPicPr>
          <p:nvPr/>
        </p:nvPicPr>
        <p:blipFill>
          <a:blip r:embed="rId3"/>
          <a:srcRect l="21702" t="8790" r="22069" b="24542"/>
          <a:stretch>
            <a:fillRect/>
          </a:stretch>
        </p:blipFill>
        <p:spPr bwMode="auto">
          <a:xfrm>
            <a:off x="5767755" y="3816200"/>
            <a:ext cx="3938954" cy="260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550984" y="422031"/>
            <a:ext cx="4818185" cy="99646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ความดังของ 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murmur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08893" y="1523999"/>
            <a:ext cx="10656277" cy="42085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แบ่งเป็น 6 ระดับ (</a:t>
            </a:r>
            <a:r>
              <a:rPr lang="en-US" sz="32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grade)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1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เบามาก ฟังยาก อาจพลาดได้ ต้องตั้งใจฟัง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2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ดังขึ้นกว่า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grade 1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ฟังได้ง่าย ไม่ควรพลาด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3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ชัดเจน ฟังได้โดยง่าย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4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ดังชัดเจนมากและร่วมกับคลำได้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thrill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5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เสียงดังมาก โดยแม้เอาส่วนหนึ่งส่วนใดของหูฟังแตะก็ ยังคงได้ยิน และคลำได้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thrill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 แรงอย่างชัดเจน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Jasmine New" pitchFamily="18" charset="-34"/>
                <a:cs typeface="Jasmine New" pitchFamily="18" charset="-34"/>
              </a:rPr>
              <a:t>•Grade 6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เสียงดังมากที่สุด คลำได้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thrill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อย่างรุนแรง อาจฟังได้โดยไม่ต้องใช้หูฟัง 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97169" y="5802924"/>
            <a:ext cx="10632831" cy="738554"/>
          </a:xfrm>
          <a:prstGeom prst="rect">
            <a:avLst/>
          </a:prstGeom>
          <a:solidFill>
            <a:srgbClr val="FF6699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การบันทึกความดังของเสียง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murmur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บันทึกเป็นเศษส่วนของ 6 เช่น 3/6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4044462" y="539262"/>
            <a:ext cx="4489937" cy="9730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Pitting Edema Grading Scale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27538" y="1629508"/>
            <a:ext cx="11101754" cy="9964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กดที่หลังเท้าหรือบริเวณหน้าแข้ง โดยใช้นิ้วกดนานประมาณ 5 วินาที แล้วประเมิน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0473" y="3035178"/>
            <a:ext cx="4762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6646" y="2968870"/>
            <a:ext cx="4095384" cy="302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785446" y="550985"/>
            <a:ext cx="2004646" cy="9026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การคลำตับ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97877" y="1641231"/>
            <a:ext cx="10890738" cy="2414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ใช้มือซ้ายรองรับทางด้านหลังผู้ป่วย มือขวาวางราบบนผนังหน้าท้องให้ปลายนิ้วชี้ไปทางศีรษะผู้ป่วย หรือวางราบ โดยให้นิ้วทั้งหมดขนานกับชายโครงขวา เริ่มคลำจากหน้าท้องด้านขวาล่าง วางนิ้วมือแล้วค่อยๆกดลึกลงไปขณะที่ผู้ป่วยหายใจออก และเสยนิ้วมือขึ้นขณะผู้ป่วยหายใจเข้า ค่อยๆเคลื่อนมือขึ้นข้างบนจนถึงใต้ชายโครงขวา จนนิ้วคลำพบขอบตับ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543" y="4232031"/>
            <a:ext cx="2653591" cy="179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6922" y="4211516"/>
            <a:ext cx="2134531" cy="184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0234" y="4198325"/>
            <a:ext cx="2420252" cy="1850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8603" y="4189169"/>
            <a:ext cx="2472105" cy="185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 rot="20495422">
            <a:off x="59138" y="580540"/>
            <a:ext cx="3838007" cy="996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การซักประวัติ (</a:t>
            </a:r>
            <a:r>
              <a:rPr lang="en-US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history taking)</a:t>
            </a:r>
            <a:endParaRPr lang="th-TH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3141785" y="1008185"/>
            <a:ext cx="8499230" cy="2930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ประวัติเจ็บป่วยปัจจุบัน (</a:t>
            </a:r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Present illness)</a:t>
            </a:r>
          </a:p>
          <a:p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เป็นรายละเอียดเกี่ยวกับการเจ็บป่วยครั้งนี้ทั้งหมดเริ่มต้นตั้งแต่มาอาการผิดปกติ หรือปัญหาที่เกิดขึ้นเรื่อยมาถึงปัจจุบัน</a:t>
            </a:r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</a:t>
            </a:r>
            <a:endParaRPr lang="th-TH" sz="3600" b="1" dirty="0">
              <a:solidFill>
                <a:srgbClr val="0033CC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" name="Picture 2" descr="D:\อ.ศศิโสภิต\งานวิทยาลัย\บริการ\ตรวจร่างกาย\รูป\20170530_114519.jpg"/>
          <p:cNvPicPr>
            <a:picLocks noChangeAspect="1" noChangeArrowheads="1"/>
          </p:cNvPicPr>
          <p:nvPr/>
        </p:nvPicPr>
        <p:blipFill>
          <a:blip r:embed="rId2" cstate="print"/>
          <a:srcRect l="6047" t="4711" r="8743"/>
          <a:stretch>
            <a:fillRect/>
          </a:stretch>
        </p:blipFill>
        <p:spPr bwMode="auto">
          <a:xfrm>
            <a:off x="775733" y="3552092"/>
            <a:ext cx="4081758" cy="25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62708" y="644769"/>
            <a:ext cx="11019692" cy="17115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การเคาะขอบเขตตับ (</a:t>
            </a:r>
            <a:r>
              <a:rPr lang="en-US" sz="36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liver span) </a:t>
            </a:r>
            <a:r>
              <a:rPr lang="th-TH" sz="3600" dirty="0" smtClean="0">
                <a:solidFill>
                  <a:srgbClr val="C00000"/>
                </a:solidFill>
                <a:latin typeface="Jasmine New" pitchFamily="18" charset="-34"/>
                <a:cs typeface="Jasmine New" pitchFamily="18" charset="-34"/>
              </a:rPr>
              <a:t>เพื่อที่จะดูว่าตับโตขึ้นหรือไม่</a:t>
            </a:r>
          </a:p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ค่าปกติประมาณ6-12 ซม. ใน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right 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midclavicularline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และ 4-8 ซม. ใน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midsternal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 line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26489" t="50000" r="59726" b="13622"/>
          <a:stretch>
            <a:fillRect/>
          </a:stretch>
        </p:blipFill>
        <p:spPr bwMode="auto">
          <a:xfrm>
            <a:off x="1195754" y="2450122"/>
            <a:ext cx="2637691" cy="3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 r="5520"/>
          <a:stretch>
            <a:fillRect/>
          </a:stretch>
        </p:blipFill>
        <p:spPr bwMode="auto">
          <a:xfrm>
            <a:off x="4140078" y="2907322"/>
            <a:ext cx="3992247" cy="263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1159" y="2497015"/>
            <a:ext cx="2710595" cy="358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465385" y="562707"/>
            <a:ext cx="8827477" cy="8675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รอยโรคตับเรื้อรัง (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stigmata of chronic liver disease) </a:t>
            </a:r>
            <a:endParaRPr lang="th-TH" sz="3600" b="1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61539" y="1770185"/>
            <a:ext cx="5052646" cy="4067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spider nevi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</a:t>
            </a:r>
            <a:r>
              <a:rPr lang="en-US" sz="4000" dirty="0" err="1" smtClean="0">
                <a:latin typeface="Jasmine New" pitchFamily="18" charset="-34"/>
                <a:cs typeface="Jasmine New" pitchFamily="18" charset="-34"/>
              </a:rPr>
              <a:t>palmar</a:t>
            </a: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4000" dirty="0" err="1" smtClean="0">
                <a:latin typeface="Jasmine New" pitchFamily="18" charset="-34"/>
                <a:cs typeface="Jasmine New" pitchFamily="18" charset="-34"/>
              </a:rPr>
              <a:t>erythema</a:t>
            </a:r>
            <a:endParaRPr lang="en-US" sz="4000" dirty="0" smtClean="0">
              <a:latin typeface="Jasmine New" pitchFamily="18" charset="-34"/>
              <a:cs typeface="Jasmine New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</a:t>
            </a:r>
            <a:r>
              <a:rPr lang="en-US" sz="4000" dirty="0" err="1" smtClean="0">
                <a:latin typeface="Jasmine New" pitchFamily="18" charset="-34"/>
                <a:cs typeface="Jasmine New" pitchFamily="18" charset="-34"/>
              </a:rPr>
              <a:t>gynaecomastia</a:t>
            </a:r>
            <a:endParaRPr lang="en-US" sz="4000" dirty="0" smtClean="0">
              <a:latin typeface="Jasmine New" pitchFamily="18" charset="-34"/>
              <a:cs typeface="Jasmine New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parotid gland enlargement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loss of pubic and </a:t>
            </a:r>
            <a:r>
              <a:rPr lang="en-US" sz="4000" dirty="0" err="1" smtClean="0">
                <a:latin typeface="Jasmine New" pitchFamily="18" charset="-34"/>
                <a:cs typeface="Jasmine New" pitchFamily="18" charset="-34"/>
              </a:rPr>
              <a:t>axillary</a:t>
            </a: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 hair 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testicular atrophy </a:t>
            </a:r>
          </a:p>
        </p:txBody>
      </p:sp>
      <p:sp>
        <p:nvSpPr>
          <p:cNvPr id="64514" name="AutoShape 2" descr="à¸à¸¥à¸à¸²à¸£à¸à¹à¸à¸«à¸²à¸£à¸¹à¸à¸ à¸²à¸à¸ªà¸³à¸«à¸£à¸±à¸ spider nevi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4516" name="AutoShape 4" descr="à¸à¸¥à¸à¸²à¸£à¸à¹à¸à¸«à¸²à¸£à¸¹à¸à¸ à¸²à¸à¸ªà¸³à¸«à¸£à¸±à¸ spider nevi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4517" name="Picture 5" descr="D:\อ.ศศิโสภิต\งานวิทยาลัย\บริการ\ตรวจร่างกาย\รูป\ดาวน์โหลด (5).jpg"/>
          <p:cNvPicPr>
            <a:picLocks noChangeAspect="1" noChangeArrowheads="1"/>
          </p:cNvPicPr>
          <p:nvPr/>
        </p:nvPicPr>
        <p:blipFill>
          <a:blip r:embed="rId2"/>
          <a:srcRect r="680" b="7735"/>
          <a:stretch>
            <a:fillRect/>
          </a:stretch>
        </p:blipFill>
        <p:spPr bwMode="auto">
          <a:xfrm>
            <a:off x="990235" y="1671271"/>
            <a:ext cx="3101119" cy="189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9" name="Picture 7" descr="à¸à¸¥à¸à¸²à¸£à¸à¹à¸à¸«à¸²à¸£à¸¹à¸à¸ à¸²à¸à¸ªà¸³à¸«à¸£à¸±à¸ spider nevi"/>
          <p:cNvPicPr>
            <a:picLocks noChangeAspect="1" noChangeArrowheads="1"/>
          </p:cNvPicPr>
          <p:nvPr/>
        </p:nvPicPr>
        <p:blipFill>
          <a:blip r:embed="rId3"/>
          <a:srcRect r="5714" b="7753"/>
          <a:stretch>
            <a:fillRect/>
          </a:stretch>
        </p:blipFill>
        <p:spPr bwMode="auto">
          <a:xfrm>
            <a:off x="1022839" y="3676895"/>
            <a:ext cx="3771900" cy="261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à¸à¸¥à¸à¸²à¸£à¸à¹à¸à¸«à¸²à¸£à¸¹à¸à¸ à¸²à¸à¸ªà¸³à¸«à¸£à¸±à¸ palmar eryt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6462" y="375140"/>
            <a:ext cx="4882716" cy="2743199"/>
          </a:xfrm>
          <a:prstGeom prst="rect">
            <a:avLst/>
          </a:prstGeom>
          <a:noFill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 l="14643" r="16434"/>
          <a:stretch>
            <a:fillRect/>
          </a:stretch>
        </p:blipFill>
        <p:spPr bwMode="auto">
          <a:xfrm>
            <a:off x="1160585" y="1822206"/>
            <a:ext cx="3610708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มุมมน 4"/>
          <p:cNvSpPr/>
          <p:nvPr/>
        </p:nvSpPr>
        <p:spPr>
          <a:xfrm>
            <a:off x="1219200" y="4536830"/>
            <a:ext cx="3317631" cy="8323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Jasmine New" pitchFamily="18" charset="-34"/>
                <a:cs typeface="Jasmine New" pitchFamily="18" charset="-34"/>
              </a:rPr>
              <a:t>gynaecomastia</a:t>
            </a:r>
            <a:endParaRPr lang="th-TH" sz="3600" b="1" dirty="0"/>
          </a:p>
        </p:txBody>
      </p:sp>
      <p:sp>
        <p:nvSpPr>
          <p:cNvPr id="2" name="สี่เหลี่ยมมุมมน 1"/>
          <p:cNvSpPr/>
          <p:nvPr/>
        </p:nvSpPr>
        <p:spPr>
          <a:xfrm>
            <a:off x="1957754" y="656492"/>
            <a:ext cx="3317631" cy="832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Jasmine New" pitchFamily="18" charset="-34"/>
                <a:cs typeface="Jasmine New" pitchFamily="18" charset="-34"/>
              </a:rPr>
              <a:t>palmar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en-US" sz="3600" b="1" dirty="0" err="1" smtClean="0">
                <a:latin typeface="Jasmine New" pitchFamily="18" charset="-34"/>
                <a:cs typeface="Jasmine New" pitchFamily="18" charset="-34"/>
              </a:rPr>
              <a:t>erythema</a:t>
            </a:r>
            <a:endParaRPr lang="th-TH" sz="3600" b="1" dirty="0"/>
          </a:p>
        </p:txBody>
      </p:sp>
      <p:pic>
        <p:nvPicPr>
          <p:cNvPr id="66565" name="Picture 5" descr="à¸à¸¥à¸à¸²à¸£à¸à¹à¸à¸«à¸²à¸£à¸¹à¸à¸ à¸²à¸à¸ªà¸³à¸«à¸£à¸±à¸ parotid gland enlargem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1" y="3377955"/>
            <a:ext cx="3152775" cy="2486025"/>
          </a:xfrm>
          <a:prstGeom prst="rect">
            <a:avLst/>
          </a:prstGeom>
          <a:noFill/>
        </p:spPr>
      </p:pic>
      <p:sp>
        <p:nvSpPr>
          <p:cNvPr id="7" name="สี่เหลี่ยมมุมมน 6"/>
          <p:cNvSpPr/>
          <p:nvPr/>
        </p:nvSpPr>
        <p:spPr>
          <a:xfrm>
            <a:off x="5486400" y="5580184"/>
            <a:ext cx="4548555" cy="832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parotid gland enlargement</a:t>
            </a:r>
            <a:endParaRPr lang="th-TH" sz="3600" b="1" dirty="0"/>
          </a:p>
        </p:txBody>
      </p:sp>
    </p:spTree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4056184" y="386861"/>
            <a:ext cx="4173415" cy="8557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การตรวจท้อง</a:t>
            </a:r>
            <a:endParaRPr lang="th-TH" sz="4000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124" y="1500155"/>
            <a:ext cx="5942544" cy="415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1514" y="1505683"/>
            <a:ext cx="3831214" cy="418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113693" y="398585"/>
            <a:ext cx="9882554" cy="8323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อาการแสดงที่มักตรวจพบในผู้ป่วยไส้ติ่งอักเสบเฉียบพลัน</a:t>
            </a:r>
            <a:endParaRPr lang="th-TH" sz="3600" b="1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263" y="1453660"/>
            <a:ext cx="11066584" cy="20984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การกดเจ็บ (</a:t>
            </a:r>
            <a:r>
              <a:rPr lang="en-US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Tenderness)</a:t>
            </a:r>
          </a:p>
          <a:p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	เป็นการกดเจ็บ (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localized tenderness, guarding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และ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rebound tenderness)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 บริเวณท้องน้อยด้านขวา หรือ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Mc Burney’s point (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ซึ่งอยู่ที่ 1 ส่วน 3 ของเส้นที่ลากจาก 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anterior superior iliac spine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ไปยังสะดือ</a:t>
            </a:r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)</a:t>
            </a:r>
            <a:endParaRPr lang="en-US" sz="3600" b="1" dirty="0" smtClean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7989" y="3588727"/>
            <a:ext cx="2859535" cy="288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6802" y="3712876"/>
            <a:ext cx="2348645" cy="269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832340" y="457200"/>
            <a:ext cx="3411414" cy="9495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Rovsing’s</a:t>
            </a:r>
            <a:r>
              <a:rPr lang="en-US" sz="40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 sign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0615" y="1465385"/>
            <a:ext cx="10597662" cy="1840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โดยการกดบริเวณท้องด้านซ้ายของผู้ป่วย จะทำให้เกิดความดันในช่องท้องเพิ่มขึ้น ทำให้ไส้ติ่งมีการขยับ เป็นผลให้ผู้ป่วยรู้สึกเจ็บปวดบริเวณ </a:t>
            </a:r>
            <a:r>
              <a:rPr lang="en-US" sz="3600" dirty="0" smtClean="0">
                <a:latin typeface="Jasmine New" pitchFamily="18" charset="-34"/>
                <a:cs typeface="Jasmine New" pitchFamily="18" charset="-34"/>
              </a:rPr>
              <a:t>RLQ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3745" y="3482854"/>
            <a:ext cx="3451603" cy="222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 descr="à¸à¸¥à¸à¸²à¸£à¸à¹à¸à¸«à¸²à¸£à¸¹à¸à¸ à¸²à¸à¸ªà¸³à¸«à¸£à¸±à¸ Rovsingâs sig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4071" y="3427779"/>
            <a:ext cx="2951282" cy="29081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808892" y="527539"/>
            <a:ext cx="2942493" cy="8440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Psoas</a:t>
            </a:r>
            <a:r>
              <a:rPr lang="en-US" sz="40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 sign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4092" y="1477107"/>
            <a:ext cx="11254154" cy="23915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ตรวจโดยการให้ผู้ป่วยนอนตะแคงไปทางข้างซ้าย จับต้นขาผู้ป่วยเหยียดที่บริเวณสะโพกไปทางด้านหลัง เพื่อให้กล้ามเนื้อ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psoas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เหยียดออก </a:t>
            </a:r>
          </a:p>
          <a:p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2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ผลการตรวจเป็นบวก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เมื่อผู้ป่วยรู้สึกเจ็บ เมื่อมีการเคลื่อนไหวของกล้ามเนื้อ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psoas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 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0658" name="Picture 2" descr="à¸à¸¥à¸à¸²à¸£à¸à¹à¸à¸«à¸²à¸£à¸¹à¸à¸ à¸²à¸à¸ªà¸³à¸«à¸£à¸±à¸ Psoas sign"/>
          <p:cNvPicPr>
            <a:picLocks noChangeAspect="1" noChangeArrowheads="1"/>
          </p:cNvPicPr>
          <p:nvPr/>
        </p:nvPicPr>
        <p:blipFill>
          <a:blip r:embed="rId2"/>
          <a:srcRect l="2267" t="41740" r="47577" b="13349"/>
          <a:stretch>
            <a:fillRect/>
          </a:stretch>
        </p:blipFill>
        <p:spPr bwMode="auto">
          <a:xfrm>
            <a:off x="1875693" y="4079632"/>
            <a:ext cx="4071755" cy="205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0" name="Picture 4" descr="à¸à¸¥à¸à¸²à¸£à¸à¹à¸à¸«à¸²à¸£à¸¹à¸à¸ à¸²à¸à¸ªà¸³à¸«à¸£à¸±à¸ Psoas sign"/>
          <p:cNvPicPr>
            <a:picLocks noChangeAspect="1" noChangeArrowheads="1"/>
          </p:cNvPicPr>
          <p:nvPr/>
        </p:nvPicPr>
        <p:blipFill>
          <a:blip r:embed="rId3"/>
          <a:srcRect l="1706" t="48881" r="52275" b="6091"/>
          <a:stretch>
            <a:fillRect/>
          </a:stretch>
        </p:blipFill>
        <p:spPr bwMode="auto">
          <a:xfrm>
            <a:off x="6482862" y="4161692"/>
            <a:ext cx="3083169" cy="2262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808892" y="527539"/>
            <a:ext cx="4173416" cy="8440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latin typeface="Jasmine New" pitchFamily="18" charset="-34"/>
                <a:cs typeface="Jasmine New" pitchFamily="18" charset="-34"/>
              </a:rPr>
              <a:t>Obturator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 sign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4092" y="1477107"/>
            <a:ext cx="11254154" cy="23915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โดยให้ผู้ป่วยนอน ผู้ตรวจจับขาขวาของผู้ป่วย งอที่บริเวณสะโพกและเข่าในมุม 90 องศา แล้วทำการหมุนต้นขาขวาเข้าด้านใน (</a:t>
            </a:r>
            <a:r>
              <a:rPr lang="en-US" sz="3200" b="1" dirty="0" smtClean="0">
                <a:latin typeface="Jasmine New" pitchFamily="18" charset="-34"/>
                <a:cs typeface="Jasmine New" pitchFamily="18" charset="-34"/>
              </a:rPr>
              <a:t>inter rotation) </a:t>
            </a:r>
            <a:r>
              <a:rPr lang="th-TH" sz="3200" b="1" dirty="0" smtClean="0">
                <a:latin typeface="Jasmine New" pitchFamily="18" charset="-34"/>
                <a:cs typeface="Jasmine New" pitchFamily="18" charset="-34"/>
              </a:rPr>
              <a:t>ผู้ป่วยจะมีอาการเจ็บขณะเหยียดกล้ามเนื้อ </a:t>
            </a:r>
            <a:r>
              <a:rPr lang="en-US" sz="3200" b="1" dirty="0" err="1" smtClean="0">
                <a:latin typeface="Jasmine New" pitchFamily="18" charset="-34"/>
                <a:cs typeface="Jasmine New" pitchFamily="18" charset="-34"/>
              </a:rPr>
              <a:t>obturatorinternus</a:t>
            </a:r>
            <a:endParaRPr lang="th-TH" sz="3200" b="1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0661" name="Picture 5" descr="D:\อ.ศศิโสภิต\งานวิทยาลัย\บริการ\ตรวจร่างกาย\รูป\appendicitis-13-638.jpg"/>
          <p:cNvPicPr>
            <a:picLocks noChangeAspect="1" noChangeArrowheads="1"/>
          </p:cNvPicPr>
          <p:nvPr/>
        </p:nvPicPr>
        <p:blipFill>
          <a:blip r:embed="rId2"/>
          <a:srcRect l="57331" t="43315" r="5631" b="13488"/>
          <a:stretch>
            <a:fillRect/>
          </a:stretch>
        </p:blipFill>
        <p:spPr bwMode="auto">
          <a:xfrm>
            <a:off x="2157046" y="4173414"/>
            <a:ext cx="3161882" cy="2074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/>
          <a:srcRect r="5849"/>
          <a:stretch>
            <a:fillRect/>
          </a:stretch>
        </p:blipFill>
        <p:spPr bwMode="auto">
          <a:xfrm>
            <a:off x="6365998" y="3927231"/>
            <a:ext cx="2637326" cy="250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1066800" y="656492"/>
            <a:ext cx="7866185" cy="87923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อาการแสดงของ 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peritoneal inflammation</a:t>
            </a:r>
            <a:endParaRPr lang="th-TH" sz="4000" b="1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37847" y="1723292"/>
            <a:ext cx="10468707" cy="3681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Rebound Tenderness </a:t>
            </a:r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เป็นการเอามือกดแรงๆแล้วปล่อยโดยเร็ว ผู้ป่วยแสดงอาการเจ็บปวดมากเวลาปล่อยมือมากกว่าเวลากด แสดงว่ามีการอักเสบของ 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parietal peritoneum </a:t>
            </a:r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บริเวณนั้น 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Rigidity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 </a:t>
            </a:r>
            <a:r>
              <a:rPr lang="th-TH" sz="3600" b="1" dirty="0" smtClean="0">
                <a:latin typeface="Jasmine New" pitchFamily="18" charset="-34"/>
                <a:cs typeface="Jasmine New" pitchFamily="18" charset="-34"/>
              </a:rPr>
              <a:t>เป็นการแข็งเกร็งของกล้ามเนื้อหน้าท้องตลอดเวลาเมื่อถูกกดคลาแสดงว่ามีการอักเสบที่ </a:t>
            </a:r>
            <a:r>
              <a:rPr lang="en-US" sz="3600" b="1" dirty="0" smtClean="0">
                <a:latin typeface="Jasmine New" pitchFamily="18" charset="-34"/>
                <a:cs typeface="Jasmine New" pitchFamily="18" charset="-34"/>
              </a:rPr>
              <a:t>parietal peritoneum</a:t>
            </a:r>
          </a:p>
        </p:txBody>
      </p:sp>
    </p:spTree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808892" y="480646"/>
            <a:ext cx="9859108" cy="84406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Straight Leg Raising Test (SLRT)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1682" name="Picture 2" descr="à¸à¸¥à¸à¸²à¸£à¸à¹à¸à¸«à¸²à¸£à¸¹à¸à¸ à¸²à¸à¸ªà¸³à¸«à¸£à¸±à¸ Straight Leg Raising Test (SLRT)"/>
          <p:cNvPicPr>
            <a:picLocks noChangeAspect="1" noChangeArrowheads="1"/>
          </p:cNvPicPr>
          <p:nvPr/>
        </p:nvPicPr>
        <p:blipFill>
          <a:blip r:embed="rId2"/>
          <a:srcRect t="13675" b="12821"/>
          <a:stretch>
            <a:fillRect/>
          </a:stretch>
        </p:blipFill>
        <p:spPr bwMode="auto">
          <a:xfrm>
            <a:off x="811824" y="1441939"/>
            <a:ext cx="4533900" cy="2499457"/>
          </a:xfrm>
          <a:prstGeom prst="rect">
            <a:avLst/>
          </a:prstGeom>
          <a:noFill/>
        </p:spPr>
      </p:pic>
      <p:sp>
        <p:nvSpPr>
          <p:cNvPr id="4" name="สี่เหลี่ยมผืนผ้า 3"/>
          <p:cNvSpPr/>
          <p:nvPr/>
        </p:nvSpPr>
        <p:spPr>
          <a:xfrm>
            <a:off x="6412525" y="1477109"/>
            <a:ext cx="4665784" cy="24618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 smtClean="0">
                <a:latin typeface="Jasmine New" pitchFamily="18" charset="-34"/>
                <a:cs typeface="Jasmine New" pitchFamily="18" charset="-34"/>
              </a:rPr>
              <a:t>ให้ผู้ป่วยนอนหงายราบแล้วยกขาคนไข้ให้สะโพกงอในขณะที่เข่าเหยียดตรงค่อยๆ ยกขึ้นไปช้าๆ ยกขาขึ้น 90 องศา</a:t>
            </a:r>
            <a:endParaRPr lang="th-TH" sz="3600" dirty="0"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0646" y="4161693"/>
            <a:ext cx="11125200" cy="2368061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200" dirty="0" smtClean="0">
                <a:solidFill>
                  <a:srgbClr val="FFFF00"/>
                </a:solidFill>
                <a:latin typeface="Jasmine New" pitchFamily="18" charset="-34"/>
                <a:cs typeface="Jasmine New" pitchFamily="18" charset="-34"/>
              </a:rPr>
              <a:t>คนปกติ :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สามารถกระทำได้โดยง่าย (บางคนอาจตึงที่หลังเข่าหรือน่องเนื่องจาก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hamstring muscle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หดตัว)</a:t>
            </a:r>
          </a:p>
          <a:p>
            <a:pPr>
              <a:buFont typeface="Wingdings" pitchFamily="2" charset="2"/>
              <a:buChar char="Ø"/>
            </a:pPr>
            <a:r>
              <a:rPr lang="th-TH" sz="3200" dirty="0" smtClean="0">
                <a:solidFill>
                  <a:srgbClr val="FFFF00"/>
                </a:solidFill>
                <a:latin typeface="Jasmine New" pitchFamily="18" charset="-34"/>
                <a:cs typeface="Jasmine New" pitchFamily="18" charset="-34"/>
              </a:rPr>
              <a:t>ผู้ที่มีการกดทับของ</a:t>
            </a:r>
            <a:r>
              <a:rPr lang="en-US" sz="3200" dirty="0" smtClean="0">
                <a:solidFill>
                  <a:srgbClr val="FFFF00"/>
                </a:solidFill>
                <a:latin typeface="Jasmine New" pitchFamily="18" charset="-34"/>
                <a:cs typeface="Jasmine New" pitchFamily="18" charset="-34"/>
              </a:rPr>
              <a:t> spinal nerve </a:t>
            </a:r>
            <a:r>
              <a:rPr lang="th-TH" sz="3200" dirty="0" smtClean="0">
                <a:solidFill>
                  <a:srgbClr val="FFFF00"/>
                </a:solidFill>
                <a:latin typeface="Jasmine New" pitchFamily="18" charset="-34"/>
                <a:cs typeface="Jasmine New" pitchFamily="18" charset="-34"/>
              </a:rPr>
              <a:t>ที่ </a:t>
            </a:r>
            <a:r>
              <a:rPr lang="en-US" sz="3200" dirty="0" smtClean="0">
                <a:solidFill>
                  <a:srgbClr val="FFFF00"/>
                </a:solidFill>
                <a:latin typeface="Jasmine New" pitchFamily="18" charset="-34"/>
                <a:cs typeface="Jasmine New" pitchFamily="18" charset="-34"/>
              </a:rPr>
              <a:t>L4-5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จะเกิดอาการปวดที่เรียกว่า 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Sciatic pain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คือ ปวดที่หลังร้าวลงขาข้างเดียวกันหรือทั้งสองข้าง</a:t>
            </a:r>
            <a:r>
              <a:rPr lang="en-US" sz="3200" dirty="0" smtClean="0">
                <a:latin typeface="Jasmine New" pitchFamily="18" charset="-34"/>
                <a:cs typeface="Jasmine New" pitchFamily="18" charset="-34"/>
              </a:rPr>
              <a:t>SLRT </a:t>
            </a:r>
            <a:r>
              <a:rPr lang="th-TH" sz="3200" dirty="0" smtClean="0">
                <a:latin typeface="Jasmine New" pitchFamily="18" charset="-34"/>
                <a:cs typeface="Jasmine New" pitchFamily="18" charset="-34"/>
              </a:rPr>
              <a:t>จะมีอาการปวดร้าวข้างที่มีการกดทับไขสันหลัง</a:t>
            </a:r>
          </a:p>
        </p:txBody>
      </p:sp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 rot="20495422">
            <a:off x="59138" y="580540"/>
            <a:ext cx="3838007" cy="996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การซักประวัติ (</a:t>
            </a:r>
            <a:r>
              <a:rPr lang="en-US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history taking)</a:t>
            </a:r>
            <a:endParaRPr lang="th-TH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3458308" y="1055077"/>
            <a:ext cx="8206154" cy="43961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ประวัติครอบครัว (</a:t>
            </a:r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Family history)</a:t>
            </a:r>
          </a:p>
          <a:p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</a:t>
            </a:r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ประวัติความผิดปกติทางสุขภาพของบุคคลในครอบครัว ประกอบด้วย</a:t>
            </a:r>
          </a:p>
          <a:p>
            <a:pPr>
              <a:buFont typeface="Wingdings" pitchFamily="2" charset="2"/>
              <a:buChar char="Ø"/>
              <a:tabLst>
                <a:tab pos="539750" algn="l"/>
              </a:tabLst>
            </a:pPr>
            <a:r>
              <a:rPr lang="th-TH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โรคที่ถ่ายทอดทางพันธุกรรม เช่น โรคเลือด</a:t>
            </a:r>
          </a:p>
          <a:p>
            <a:pPr>
              <a:buFont typeface="Wingdings" pitchFamily="2" charset="2"/>
              <a:buChar char="Ø"/>
              <a:tabLst>
                <a:tab pos="539750" algn="l"/>
              </a:tabLst>
            </a:pPr>
            <a:r>
              <a:rPr lang="th-TH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  โรคที่มีพันธุกรรมเป็นปัจจัยเสี่ยง เช่น เบาหวาน ความดันโลหิตสูง</a:t>
            </a:r>
          </a:p>
          <a:p>
            <a:pPr>
              <a:buFont typeface="Wingdings" pitchFamily="2" charset="2"/>
              <a:buChar char="Ø"/>
              <a:tabLst>
                <a:tab pos="539750" algn="l"/>
              </a:tabLst>
            </a:pPr>
            <a:r>
              <a:rPr lang="th-TH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  โรคติดต่อจากความใกล้ชิด เช่น วัณโรค หิดเหา    ตับอักเสบ</a:t>
            </a:r>
            <a:endParaRPr lang="th-TH" sz="3600" b="1" dirty="0">
              <a:solidFill>
                <a:srgbClr val="0033CC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0658" name="Picture 2" descr="D:\อ.ศศิโสภิต\งานวิทยาลัย\บริการ\ตรวจร่างกาย\รูป\20170530_111734.jpg"/>
          <p:cNvPicPr>
            <a:picLocks noChangeAspect="1" noChangeArrowheads="1"/>
          </p:cNvPicPr>
          <p:nvPr/>
        </p:nvPicPr>
        <p:blipFill>
          <a:blip r:embed="rId2" cstate="print"/>
          <a:srcRect l="5700" t="7100" r="4310" b="8913"/>
          <a:stretch>
            <a:fillRect/>
          </a:stretch>
        </p:blipFill>
        <p:spPr bwMode="auto">
          <a:xfrm>
            <a:off x="472843" y="3610707"/>
            <a:ext cx="3325436" cy="27197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949569" y="609600"/>
            <a:ext cx="2731477" cy="7971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Jasmine New" pitchFamily="18" charset="-34"/>
                <a:cs typeface="Jasmine New" pitchFamily="18" charset="-34"/>
              </a:rPr>
              <a:t>การเคาะ </a:t>
            </a:r>
            <a:r>
              <a:rPr lang="en-US" sz="4000" b="1" dirty="0" smtClean="0">
                <a:latin typeface="Jasmine New" pitchFamily="18" charset="-34"/>
                <a:cs typeface="Jasmine New" pitchFamily="18" charset="-34"/>
              </a:rPr>
              <a:t>CVA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85446" y="1547446"/>
            <a:ext cx="10820400" cy="16412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 smtClean="0">
                <a:latin typeface="Jasmine New" pitchFamily="18" charset="-34"/>
                <a:cs typeface="Jasmine New" pitchFamily="18" charset="-34"/>
              </a:rPr>
              <a:t>ให้ผู้ป่วยนั่งตัวตรง ผู้ตรวจกำมือข้างที่ถนัดแน่นๆทุบลงบริเวณ </a:t>
            </a:r>
            <a:r>
              <a:rPr lang="en-US" sz="4000" dirty="0" smtClean="0">
                <a:latin typeface="Jasmine New" pitchFamily="18" charset="-34"/>
                <a:cs typeface="Jasmine New" pitchFamily="18" charset="-34"/>
              </a:rPr>
              <a:t>CVA </a:t>
            </a:r>
            <a:r>
              <a:rPr lang="th-TH" sz="4000" dirty="0" smtClean="0">
                <a:latin typeface="Jasmine New" pitchFamily="18" charset="-34"/>
                <a:cs typeface="Jasmine New" pitchFamily="18" charset="-34"/>
              </a:rPr>
              <a:t>แต่ละข้างด้วยความแรงพอสมควรพร้อมสังเกตสีหน้าของผู้ป่วย</a:t>
            </a:r>
            <a:endParaRPr lang="th-TH" sz="4000" dirty="0"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646" y="3314454"/>
            <a:ext cx="4971865" cy="220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 descr="à¸à¸¥à¸à¸²à¸£à¸à¹à¸à¸«à¸²à¸£à¸¹à¸à¸ à¸²à¸à¸ªà¸³à¸«à¸£à¸±à¸ cva tendern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977" y="3359883"/>
            <a:ext cx="3525464" cy="1915502"/>
          </a:xfrm>
          <a:prstGeom prst="rect">
            <a:avLst/>
          </a:prstGeom>
          <a:noFill/>
        </p:spPr>
      </p:pic>
      <p:pic>
        <p:nvPicPr>
          <p:cNvPr id="74757" name="Picture 5" descr="D:\อ.ศศิโสภิต\งานวิทยาลัย\บริการ\ตรวจร่างกาย\รูป\ดาวน์โหลด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5725" y="3360127"/>
            <a:ext cx="3322530" cy="19504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à¸à¸¥à¸à¸²à¸£à¸à¹à¸à¸«à¸²à¸£à¸¹à¸à¸ à¸²à¸à¸ªà¸³à¸«à¸£à¸±à¸ à¸à¸£à¸§à¸à¸£à¹à¸²à¸à¸à¸²à¸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025" y="808892"/>
            <a:ext cx="7620000" cy="4762501"/>
          </a:xfrm>
          <a:prstGeom prst="rect">
            <a:avLst/>
          </a:prstGeom>
          <a:noFill/>
        </p:spPr>
      </p:pic>
      <p:sp>
        <p:nvSpPr>
          <p:cNvPr id="3" name="สี่เหลี่ยมผืนผ้า 2"/>
          <p:cNvSpPr/>
          <p:nvPr/>
        </p:nvSpPr>
        <p:spPr>
          <a:xfrm>
            <a:off x="4145821" y="4819581"/>
            <a:ext cx="6508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Open discussion</a:t>
            </a:r>
            <a:endParaRPr lang="th-TH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 rot="20495422">
            <a:off x="59138" y="580540"/>
            <a:ext cx="3838007" cy="996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การซักประวัติ (</a:t>
            </a:r>
            <a:r>
              <a:rPr lang="en-US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history taking)</a:t>
            </a:r>
            <a:endParaRPr lang="th-TH" b="1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961292" y="1430215"/>
            <a:ext cx="9226061" cy="43961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ประวัติส่วนบุคคลและสุขนิสัย (</a:t>
            </a:r>
            <a:r>
              <a:rPr lang="en-US" sz="3600" b="1" dirty="0" smtClean="0">
                <a:solidFill>
                  <a:srgbClr val="7030A0"/>
                </a:solidFill>
                <a:latin typeface="Jasmine New" pitchFamily="18" charset="-34"/>
                <a:cs typeface="Jasmine New" pitchFamily="18" charset="-34"/>
              </a:rPr>
              <a:t>Personal history and usual habits)</a:t>
            </a:r>
          </a:p>
          <a:p>
            <a:pPr>
              <a:buFont typeface="Wingdings" pitchFamily="2" charset="2"/>
              <a:buChar char="§"/>
            </a:pPr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การดื่มสุรา การสูบบุหรี่ และการใช้ยาเสพย์ติด</a:t>
            </a:r>
          </a:p>
          <a:p>
            <a:pPr>
              <a:buFont typeface="Wingdings" pitchFamily="2" charset="2"/>
              <a:buChar char="§"/>
            </a:pPr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ประวัติประจำเดือน</a:t>
            </a:r>
          </a:p>
          <a:p>
            <a:r>
              <a:rPr lang="th-TH" sz="36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การทบทวนอาการตามระบบต่าง ๆ (</a:t>
            </a:r>
            <a:r>
              <a:rPr lang="en-US" sz="3600" b="1" dirty="0" smtClean="0">
                <a:solidFill>
                  <a:srgbClr val="660066"/>
                </a:solidFill>
                <a:latin typeface="Jasmine New" pitchFamily="18" charset="-34"/>
                <a:cs typeface="Jasmine New" pitchFamily="18" charset="-34"/>
              </a:rPr>
              <a:t>Review of systems) </a:t>
            </a:r>
          </a:p>
          <a:p>
            <a:pPr>
              <a:buFont typeface="Wingdings" pitchFamily="2" charset="2"/>
              <a:buChar char="§"/>
            </a:pPr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ประวัติเกี่ยวกับความผิดปกติในระบบต่างๆ 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นอกเหนือจากอาการที่ได้ซักไว้ในประวัติปัจจุบัน</a:t>
            </a:r>
            <a:r>
              <a:rPr lang="en-US" sz="3600" b="1" dirty="0" smtClean="0">
                <a:solidFill>
                  <a:srgbClr val="0033CC"/>
                </a:solidFill>
                <a:latin typeface="Jasmine New" pitchFamily="18" charset="-34"/>
                <a:cs typeface="Jasmine New" pitchFamily="18" charset="-34"/>
              </a:rPr>
              <a:t>	</a:t>
            </a:r>
            <a:endParaRPr lang="th-TH" sz="3600" b="1" dirty="0">
              <a:solidFill>
                <a:srgbClr val="0033CC"/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1682" name="Picture 2" descr="D:\อ.ศศิโสภิต\งานวิทยาลัย\บริการ\ตรวจร่างกาย\รูป\3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4769" y="4405517"/>
            <a:ext cx="3441560" cy="180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อ.ศศิโสภิต\งานวิทยาลัย\บริการ\ตรวจร่างกาย\รูป\20170530_093306.jpg"/>
          <p:cNvPicPr>
            <a:picLocks noChangeAspect="1" noChangeArrowheads="1"/>
          </p:cNvPicPr>
          <p:nvPr/>
        </p:nvPicPr>
        <p:blipFill>
          <a:blip r:embed="rId2" cstate="print"/>
          <a:srcRect l="2456" t="5329" r="23452" b="3269"/>
          <a:stretch>
            <a:fillRect/>
          </a:stretch>
        </p:blipFill>
        <p:spPr bwMode="auto">
          <a:xfrm>
            <a:off x="597877" y="3682115"/>
            <a:ext cx="3833446" cy="2660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4501661" y="2274276"/>
            <a:ext cx="7197969" cy="33293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เป็นวิธีที่จะให้ได้มาซึ่งข้อมูลเกี่ยวกับสภาวะของร่างกายที่เปลี่ยนแปลงไป </a:t>
            </a:r>
          </a:p>
          <a:p>
            <a:pPr>
              <a:buFont typeface="Wingdings" pitchFamily="2" charset="2"/>
              <a:buChar char="Ø"/>
            </a:pP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ใช้หลักการดู (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Inspection)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การคลำ (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Palpation)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  การเคาะ (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Percussion) </a:t>
            </a:r>
            <a:r>
              <a:rPr lang="th-TH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และการฟัง (</a:t>
            </a:r>
            <a:r>
              <a:rPr lang="en-US" sz="3600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Auscultation)</a:t>
            </a: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1148862" y="808892"/>
            <a:ext cx="9648092" cy="1172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การตรวจร่างกาย (</a:t>
            </a:r>
            <a:r>
              <a:rPr lang="en-US" sz="4400" b="1" dirty="0" smtClean="0">
                <a:solidFill>
                  <a:schemeClr val="tx1"/>
                </a:solidFill>
                <a:latin typeface="Jasmine New" pitchFamily="18" charset="-34"/>
                <a:cs typeface="Jasmine New" pitchFamily="18" charset="-34"/>
              </a:rPr>
              <a:t>Physical Examination)</a:t>
            </a:r>
            <a:endParaRPr lang="th-TH" sz="4400" dirty="0">
              <a:solidFill>
                <a:schemeClr val="tx1"/>
              </a:solidFill>
              <a:latin typeface="Jasmine New" pitchFamily="18" charset="-34"/>
              <a:cs typeface="Jasmine New" pitchFamily="18" charset="-34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ไดอะแกรม 1"/>
          <p:cNvGraphicFramePr/>
          <p:nvPr/>
        </p:nvGraphicFramePr>
        <p:xfrm>
          <a:off x="3809998" y="1992923"/>
          <a:ext cx="7686431" cy="411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ตัดมุมสี่เหลี่ยมด้านทแยงมุม 2"/>
          <p:cNvSpPr/>
          <p:nvPr/>
        </p:nvSpPr>
        <p:spPr>
          <a:xfrm>
            <a:off x="2309445" y="691662"/>
            <a:ext cx="8077201" cy="1019907"/>
          </a:xfrm>
          <a:prstGeom prst="snip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accent6">
                    <a:lumMod val="50000"/>
                  </a:schemeClr>
                </a:solidFill>
                <a:latin typeface="Jasmine New" pitchFamily="18" charset="-34"/>
                <a:cs typeface="Jasmine New" pitchFamily="18" charset="-34"/>
              </a:rPr>
              <a:t>แบบแผนในการประเมินภาวะสุขภาพ</a:t>
            </a:r>
            <a:endParaRPr lang="th-TH" sz="4000" b="1" dirty="0">
              <a:solidFill>
                <a:schemeClr val="accent6">
                  <a:lumMod val="50000"/>
                </a:schemeClr>
              </a:solidFill>
              <a:latin typeface="Jasmine New" pitchFamily="18" charset="-34"/>
              <a:cs typeface="Jasmine New" pitchFamily="18" charset="-34"/>
            </a:endParaRPr>
          </a:p>
        </p:txBody>
      </p:sp>
      <p:pic>
        <p:nvPicPr>
          <p:cNvPr id="73730" name="Picture 2" descr="D:\อ.ศศิโสภิต\งานวิทยาลัย\บริการ\ตรวจร่างกาย\รูป\20170530_090525.jpg"/>
          <p:cNvPicPr>
            <a:picLocks noChangeAspect="1" noChangeArrowheads="1"/>
          </p:cNvPicPr>
          <p:nvPr/>
        </p:nvPicPr>
        <p:blipFill>
          <a:blip r:embed="rId6" cstate="print"/>
          <a:srcRect l="7558" t="2671" r="8269" b="10387"/>
          <a:stretch>
            <a:fillRect/>
          </a:stretch>
        </p:blipFill>
        <p:spPr bwMode="auto">
          <a:xfrm>
            <a:off x="468924" y="4499379"/>
            <a:ext cx="3212122" cy="186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มุมมอง">
  <a:themeElements>
    <a:clrScheme name="ปลายสุด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มุมมอง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มุมมอง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2180</Words>
  <Application>Microsoft Office PowerPoint</Application>
  <PresentationFormat>กำหนดเอง</PresentationFormat>
  <Paragraphs>262</Paragraphs>
  <Slides>61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61</vt:i4>
      </vt:variant>
    </vt:vector>
  </HeadingPairs>
  <TitlesOfParts>
    <vt:vector size="62" baseType="lpstr">
      <vt:lpstr>2_มุมมอง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ภาพนิ่ง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Pservice</dc:creator>
  <cp:lastModifiedBy>ADMIN</cp:lastModifiedBy>
  <cp:revision>126</cp:revision>
  <dcterms:created xsi:type="dcterms:W3CDTF">2017-01-07T11:14:51Z</dcterms:created>
  <dcterms:modified xsi:type="dcterms:W3CDTF">2018-06-06T02:00:22Z</dcterms:modified>
</cp:coreProperties>
</file>